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9" r:id="rId2"/>
    <p:sldId id="317" r:id="rId3"/>
    <p:sldId id="318" r:id="rId4"/>
    <p:sldId id="327" r:id="rId5"/>
    <p:sldId id="330" r:id="rId6"/>
    <p:sldId id="331" r:id="rId7"/>
    <p:sldId id="333" r:id="rId8"/>
    <p:sldId id="332" r:id="rId9"/>
    <p:sldId id="335" r:id="rId10"/>
    <p:sldId id="334" r:id="rId11"/>
    <p:sldId id="336" r:id="rId12"/>
    <p:sldId id="337" r:id="rId13"/>
  </p:sldIdLst>
  <p:sldSz cx="13336588" cy="7315200"/>
  <p:notesSz cx="6797675" cy="99314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04">
          <p15:clr>
            <a:srgbClr val="A4A3A4"/>
          </p15:clr>
        </p15:guide>
        <p15:guide id="2" pos="42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DDDDD"/>
    <a:srgbClr val="606060"/>
    <a:srgbClr val="F5F5F5"/>
    <a:srgbClr val="1B75BC"/>
    <a:srgbClr val="D712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491" autoAdjust="0"/>
    <p:restoredTop sz="96405" autoAdjust="0"/>
  </p:normalViewPr>
  <p:slideViewPr>
    <p:cSldViewPr>
      <p:cViewPr varScale="1">
        <p:scale>
          <a:sx n="79" d="100"/>
          <a:sy n="79" d="100"/>
        </p:scale>
        <p:origin x="-114" y="-444"/>
      </p:cViewPr>
      <p:guideLst>
        <p:guide orient="horz" pos="2304"/>
        <p:guide pos="42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887A52-260D-4FC8-B472-EB2B89EEDCA6}" type="doc">
      <dgm:prSet loTypeId="urn:microsoft.com/office/officeart/2005/8/layout/hProcess9" loCatId="process" qsTypeId="urn:microsoft.com/office/officeart/2005/8/quickstyle/3d3" qsCatId="3D" csTypeId="urn:microsoft.com/office/officeart/2005/8/colors/accent1_2" csCatId="accent1" phldr="1"/>
      <dgm:spPr/>
    </dgm:pt>
    <dgm:pt modelId="{8ECF748F-D45A-46D1-B558-06301E5B9316}">
      <dgm:prSet phldrT="[Testo]"/>
      <dgm:spPr>
        <a:xfrm>
          <a:off x="378217" y="1580382"/>
          <a:ext cx="3348372" cy="210717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Migliorare l’autorevolezza dell’Istituzione</a:t>
          </a:r>
        </a:p>
      </dgm:t>
    </dgm:pt>
    <dgm:pt modelId="{B1EE1AFA-88D3-4569-A459-E3BCABD9E56E}" type="parTrans" cxnId="{6BDA4002-7AD7-45C5-B75F-70C27F48555F}">
      <dgm:prSet/>
      <dgm:spPr/>
      <dgm:t>
        <a:bodyPr/>
        <a:lstStyle/>
        <a:p>
          <a:endParaRPr lang="it-IT"/>
        </a:p>
      </dgm:t>
    </dgm:pt>
    <dgm:pt modelId="{530F931D-6123-40E7-AADE-6EFB16D3BD94}" type="sibTrans" cxnId="{6BDA4002-7AD7-45C5-B75F-70C27F48555F}">
      <dgm:prSet/>
      <dgm:spPr/>
      <dgm:t>
        <a:bodyPr/>
        <a:lstStyle/>
        <a:p>
          <a:endParaRPr lang="it-IT"/>
        </a:p>
      </dgm:t>
    </dgm:pt>
    <dgm:pt modelId="{F8C422FE-4331-4D60-B80D-9B06EC776CE4}">
      <dgm:prSet phldrT="[Testo]"/>
      <dgm:spPr>
        <a:xfrm>
          <a:off x="3906433" y="1580382"/>
          <a:ext cx="3348372" cy="210717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Divenire punto di riferimento interno ed esterno alla Professione </a:t>
          </a:r>
        </a:p>
      </dgm:t>
    </dgm:pt>
    <dgm:pt modelId="{EB549BBF-FD84-4C53-98BC-78E391CEF7AD}" type="parTrans" cxnId="{EBE8FBD5-3A63-4C5F-9ADF-CC4FCCA5229C}">
      <dgm:prSet/>
      <dgm:spPr/>
      <dgm:t>
        <a:bodyPr/>
        <a:lstStyle/>
        <a:p>
          <a:endParaRPr lang="it-IT"/>
        </a:p>
      </dgm:t>
    </dgm:pt>
    <dgm:pt modelId="{AC77F330-3504-4297-BC78-73FE861FF450}" type="sibTrans" cxnId="{EBE8FBD5-3A63-4C5F-9ADF-CC4FCCA5229C}">
      <dgm:prSet/>
      <dgm:spPr/>
      <dgm:t>
        <a:bodyPr/>
        <a:lstStyle/>
        <a:p>
          <a:endParaRPr lang="it-IT"/>
        </a:p>
      </dgm:t>
    </dgm:pt>
    <dgm:pt modelId="{5EEC116B-2725-46EA-8F1E-25E54170842F}">
      <dgm:prSet phldrT="[Testo]"/>
      <dgm:spPr>
        <a:xfrm>
          <a:off x="7434650" y="1580382"/>
          <a:ext cx="3348372" cy="210717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Accrescere l’indipendenza e l’obiettività di giudizio</a:t>
          </a:r>
        </a:p>
      </dgm:t>
    </dgm:pt>
    <dgm:pt modelId="{348814F6-07E1-4828-89BE-0AAF56819983}" type="parTrans" cxnId="{030737E5-35EC-4D95-9D52-3662291A4EFC}">
      <dgm:prSet/>
      <dgm:spPr/>
      <dgm:t>
        <a:bodyPr/>
        <a:lstStyle/>
        <a:p>
          <a:endParaRPr lang="it-IT"/>
        </a:p>
      </dgm:t>
    </dgm:pt>
    <dgm:pt modelId="{431B6FE2-246E-43B7-9930-A87A25079FAE}" type="sibTrans" cxnId="{030737E5-35EC-4D95-9D52-3662291A4EFC}">
      <dgm:prSet/>
      <dgm:spPr/>
      <dgm:t>
        <a:bodyPr/>
        <a:lstStyle/>
        <a:p>
          <a:endParaRPr lang="it-IT"/>
        </a:p>
      </dgm:t>
    </dgm:pt>
    <dgm:pt modelId="{908EB253-96BE-4A64-9093-2F68AFD5AEDF}" type="pres">
      <dgm:prSet presAssocID="{8B887A52-260D-4FC8-B472-EB2B89EEDCA6}" presName="CompostProcess" presStyleCnt="0">
        <dgm:presLayoutVars>
          <dgm:dir/>
          <dgm:resizeHandles val="exact"/>
        </dgm:presLayoutVars>
      </dgm:prSet>
      <dgm:spPr/>
    </dgm:pt>
    <dgm:pt modelId="{55B7E89A-6F66-43B2-A126-BB6ABF0169E2}" type="pres">
      <dgm:prSet presAssocID="{8B887A52-260D-4FC8-B472-EB2B89EEDCA6}" presName="arrow" presStyleLbl="bgShp" presStyleIdx="0" presStyleCnt="1"/>
      <dgm:spPr>
        <a:xfrm>
          <a:off x="837092" y="0"/>
          <a:ext cx="9487054" cy="5267942"/>
        </a:xfrm>
        <a:prstGeom prst="rightArrow">
          <a:avLst/>
        </a:prstGeom>
        <a:solidFill>
          <a:schemeClr val="accent3">
            <a:lumMod val="75000"/>
          </a:scheme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gm:spPr>
    </dgm:pt>
    <dgm:pt modelId="{25440977-5B35-4D44-B9C0-85B6200F50E0}" type="pres">
      <dgm:prSet presAssocID="{8B887A52-260D-4FC8-B472-EB2B89EEDCA6}" presName="linearProcess" presStyleCnt="0"/>
      <dgm:spPr/>
    </dgm:pt>
    <dgm:pt modelId="{B606FF97-1932-43D0-82AD-2AAB1AEC4CA9}" type="pres">
      <dgm:prSet presAssocID="{8ECF748F-D45A-46D1-B558-06301E5B931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87D6EA7-C38F-4756-9B44-BE997F53FCED}" type="pres">
      <dgm:prSet presAssocID="{530F931D-6123-40E7-AADE-6EFB16D3BD94}" presName="sibTrans" presStyleCnt="0"/>
      <dgm:spPr/>
    </dgm:pt>
    <dgm:pt modelId="{2FE17729-F326-4C73-886F-4FFE4FCEBF68}" type="pres">
      <dgm:prSet presAssocID="{F8C422FE-4331-4D60-B80D-9B06EC776CE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EB7C06-87AB-4890-AC5B-68D56FCBB967}" type="pres">
      <dgm:prSet presAssocID="{AC77F330-3504-4297-BC78-73FE861FF450}" presName="sibTrans" presStyleCnt="0"/>
      <dgm:spPr/>
    </dgm:pt>
    <dgm:pt modelId="{A62EF78F-014C-4459-9AC4-8187200371E1}" type="pres">
      <dgm:prSet presAssocID="{5EEC116B-2725-46EA-8F1E-25E54170842F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163FB84-774F-427A-BD23-74E98B59C7A0}" type="presOf" srcId="{5EEC116B-2725-46EA-8F1E-25E54170842F}" destId="{A62EF78F-014C-4459-9AC4-8187200371E1}" srcOrd="0" destOrd="0" presId="urn:microsoft.com/office/officeart/2005/8/layout/hProcess9"/>
    <dgm:cxn modelId="{1F006CF5-2025-41D3-A7FF-217B018AA336}" type="presOf" srcId="{8ECF748F-D45A-46D1-B558-06301E5B9316}" destId="{B606FF97-1932-43D0-82AD-2AAB1AEC4CA9}" srcOrd="0" destOrd="0" presId="urn:microsoft.com/office/officeart/2005/8/layout/hProcess9"/>
    <dgm:cxn modelId="{6BDA4002-7AD7-45C5-B75F-70C27F48555F}" srcId="{8B887A52-260D-4FC8-B472-EB2B89EEDCA6}" destId="{8ECF748F-D45A-46D1-B558-06301E5B9316}" srcOrd="0" destOrd="0" parTransId="{B1EE1AFA-88D3-4569-A459-E3BCABD9E56E}" sibTransId="{530F931D-6123-40E7-AADE-6EFB16D3BD94}"/>
    <dgm:cxn modelId="{02221E12-A85C-4E19-9583-FFC0D452B0D3}" type="presOf" srcId="{F8C422FE-4331-4D60-B80D-9B06EC776CE4}" destId="{2FE17729-F326-4C73-886F-4FFE4FCEBF68}" srcOrd="0" destOrd="0" presId="urn:microsoft.com/office/officeart/2005/8/layout/hProcess9"/>
    <dgm:cxn modelId="{030737E5-35EC-4D95-9D52-3662291A4EFC}" srcId="{8B887A52-260D-4FC8-B472-EB2B89EEDCA6}" destId="{5EEC116B-2725-46EA-8F1E-25E54170842F}" srcOrd="2" destOrd="0" parTransId="{348814F6-07E1-4828-89BE-0AAF56819983}" sibTransId="{431B6FE2-246E-43B7-9930-A87A25079FAE}"/>
    <dgm:cxn modelId="{8E935927-2CDE-4B4C-B578-9DAF349AA902}" type="presOf" srcId="{8B887A52-260D-4FC8-B472-EB2B89EEDCA6}" destId="{908EB253-96BE-4A64-9093-2F68AFD5AEDF}" srcOrd="0" destOrd="0" presId="urn:microsoft.com/office/officeart/2005/8/layout/hProcess9"/>
    <dgm:cxn modelId="{EBE8FBD5-3A63-4C5F-9ADF-CC4FCCA5229C}" srcId="{8B887A52-260D-4FC8-B472-EB2B89EEDCA6}" destId="{F8C422FE-4331-4D60-B80D-9B06EC776CE4}" srcOrd="1" destOrd="0" parTransId="{EB549BBF-FD84-4C53-98BC-78E391CEF7AD}" sibTransId="{AC77F330-3504-4297-BC78-73FE861FF450}"/>
    <dgm:cxn modelId="{FB29C722-9A25-4A10-89E7-BDFA2CEAB6A5}" type="presParOf" srcId="{908EB253-96BE-4A64-9093-2F68AFD5AEDF}" destId="{55B7E89A-6F66-43B2-A126-BB6ABF0169E2}" srcOrd="0" destOrd="0" presId="urn:microsoft.com/office/officeart/2005/8/layout/hProcess9"/>
    <dgm:cxn modelId="{352686AA-9344-4A56-8F61-866F08CF24F9}" type="presParOf" srcId="{908EB253-96BE-4A64-9093-2F68AFD5AEDF}" destId="{25440977-5B35-4D44-B9C0-85B6200F50E0}" srcOrd="1" destOrd="0" presId="urn:microsoft.com/office/officeart/2005/8/layout/hProcess9"/>
    <dgm:cxn modelId="{0DEDDB95-E209-4A54-AB59-5E7E6E4C383E}" type="presParOf" srcId="{25440977-5B35-4D44-B9C0-85B6200F50E0}" destId="{B606FF97-1932-43D0-82AD-2AAB1AEC4CA9}" srcOrd="0" destOrd="0" presId="urn:microsoft.com/office/officeart/2005/8/layout/hProcess9"/>
    <dgm:cxn modelId="{46FC60FB-02DB-48AE-BD5E-1ABAC99FF211}" type="presParOf" srcId="{25440977-5B35-4D44-B9C0-85B6200F50E0}" destId="{187D6EA7-C38F-4756-9B44-BE997F53FCED}" srcOrd="1" destOrd="0" presId="urn:microsoft.com/office/officeart/2005/8/layout/hProcess9"/>
    <dgm:cxn modelId="{B09296D1-35B5-4FB5-AE50-73F0DDDCACDF}" type="presParOf" srcId="{25440977-5B35-4D44-B9C0-85B6200F50E0}" destId="{2FE17729-F326-4C73-886F-4FFE4FCEBF68}" srcOrd="2" destOrd="0" presId="urn:microsoft.com/office/officeart/2005/8/layout/hProcess9"/>
    <dgm:cxn modelId="{EA5A269F-77F7-4246-865A-B0E9A0FDDB1F}" type="presParOf" srcId="{25440977-5B35-4D44-B9C0-85B6200F50E0}" destId="{C5EB7C06-87AB-4890-AC5B-68D56FCBB967}" srcOrd="3" destOrd="0" presId="urn:microsoft.com/office/officeart/2005/8/layout/hProcess9"/>
    <dgm:cxn modelId="{B9B027F8-B0EC-4530-9C2C-8C44EF33CAE7}" type="presParOf" srcId="{25440977-5B35-4D44-B9C0-85B6200F50E0}" destId="{A62EF78F-014C-4459-9AC4-8187200371E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4AAC3-4C64-4543-98AA-BD31D8ADFB2B}" type="doc">
      <dgm:prSet loTypeId="urn:microsoft.com/office/officeart/2005/8/layout/hierarchy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51DC5EA-E57C-44BE-941E-C5F08E69FD44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PRIORITARI</a:t>
          </a:r>
        </a:p>
      </dgm:t>
    </dgm:pt>
    <dgm:pt modelId="{03BF1D84-3929-4213-8A7B-F75CB9B0C332}" type="parTrans" cxnId="{5517E705-99ED-4ADE-A541-91CF5B34E5E8}">
      <dgm:prSet/>
      <dgm:spPr/>
      <dgm:t>
        <a:bodyPr/>
        <a:lstStyle/>
        <a:p>
          <a:endParaRPr lang="it-IT"/>
        </a:p>
      </dgm:t>
    </dgm:pt>
    <dgm:pt modelId="{50EEC7A6-543B-40FC-AE7A-D6712A1820A6}" type="sibTrans" cxnId="{5517E705-99ED-4ADE-A541-91CF5B34E5E8}">
      <dgm:prSet/>
      <dgm:spPr/>
      <dgm:t>
        <a:bodyPr/>
        <a:lstStyle/>
        <a:p>
          <a:endParaRPr lang="it-IT"/>
        </a:p>
      </dgm:t>
    </dgm:pt>
    <dgm:pt modelId="{6235E080-6260-4A9A-A1F0-D159EA19CAF0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SECONDARI</a:t>
          </a:r>
        </a:p>
      </dgm:t>
    </dgm:pt>
    <dgm:pt modelId="{7F738EBE-5396-4F0B-BA20-8100A3CCED1A}" type="parTrans" cxnId="{1E08FF94-7618-4655-B088-FC02A0C3AACB}">
      <dgm:prSet/>
      <dgm:spPr/>
      <dgm:t>
        <a:bodyPr/>
        <a:lstStyle/>
        <a:p>
          <a:endParaRPr lang="it-IT"/>
        </a:p>
      </dgm:t>
    </dgm:pt>
    <dgm:pt modelId="{C604B3EC-BBC3-43CD-AD5D-321B1507A1C6}" type="sibTrans" cxnId="{1E08FF94-7618-4655-B088-FC02A0C3AACB}">
      <dgm:prSet/>
      <dgm:spPr/>
      <dgm:t>
        <a:bodyPr/>
        <a:lstStyle/>
        <a:p>
          <a:endParaRPr lang="it-IT"/>
        </a:p>
      </dgm:t>
    </dgm:pt>
    <dgm:pt modelId="{597D6B0A-370D-4F79-9AC2-38F185F7F938}">
      <dgm:prSet phldrT="[Testo]"/>
      <dgm:spPr>
        <a:xfrm>
          <a:off x="5090396" y="1903638"/>
          <a:ext cx="2434103" cy="152131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3) Azione di ricerca e statistica</a:t>
          </a:r>
        </a:p>
      </dgm:t>
    </dgm:pt>
    <dgm:pt modelId="{9271B8E8-7F82-4781-BA3C-6D42F371BD77}" type="parTrans" cxnId="{78958D6F-93D5-4A3C-8028-16765B92B3C6}">
      <dgm:prSet/>
      <dgm:spPr>
        <a:xfrm>
          <a:off x="4786133" y="1523309"/>
          <a:ext cx="304262" cy="1140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986"/>
              </a:lnTo>
              <a:lnTo>
                <a:pt x="304262" y="114098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6F42D589-93C2-457A-B334-AD25E3261DF1}" type="sibTrans" cxnId="{78958D6F-93D5-4A3C-8028-16765B92B3C6}">
      <dgm:prSet/>
      <dgm:spPr/>
      <dgm:t>
        <a:bodyPr/>
        <a:lstStyle/>
        <a:p>
          <a:endParaRPr lang="it-IT"/>
        </a:p>
      </dgm:t>
    </dgm:pt>
    <dgm:pt modelId="{EE1AC49A-7EB2-480E-937A-7109B7214B93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RESIDUALI</a:t>
          </a:r>
        </a:p>
      </dgm:t>
    </dgm:pt>
    <dgm:pt modelId="{41C02B8C-39E8-4245-AA9E-03226C74E756}" type="parTrans" cxnId="{A9E9319A-4478-49EE-8419-2AD8F6FDBA97}">
      <dgm:prSet/>
      <dgm:spPr/>
      <dgm:t>
        <a:bodyPr/>
        <a:lstStyle/>
        <a:p>
          <a:endParaRPr lang="it-IT"/>
        </a:p>
      </dgm:t>
    </dgm:pt>
    <dgm:pt modelId="{5FEF6B31-2070-4F15-B5B2-130A7705EDB7}" type="sibTrans" cxnId="{A9E9319A-4478-49EE-8419-2AD8F6FDBA97}">
      <dgm:prSet/>
      <dgm:spPr/>
      <dgm:t>
        <a:bodyPr/>
        <a:lstStyle/>
        <a:p>
          <a:endParaRPr lang="it-IT"/>
        </a:p>
      </dgm:t>
    </dgm:pt>
    <dgm:pt modelId="{A88A3A28-FA10-4F92-AB06-3EFF880301A0}">
      <dgm:prSet phldrT="[Testo]"/>
      <dgm:spPr>
        <a:xfrm>
          <a:off x="8893683" y="1903638"/>
          <a:ext cx="2434103" cy="152131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4) Azione divulgativa (convegni e formazione), da limitare all’attività a contenuto istituzionale</a:t>
          </a:r>
        </a:p>
      </dgm:t>
    </dgm:pt>
    <dgm:pt modelId="{6BBB99EF-FCE4-4D4E-A47E-61DA7F273080}" type="parTrans" cxnId="{E211AEE5-08F0-484B-86F1-0D0C5C62E1B0}">
      <dgm:prSet/>
      <dgm:spPr>
        <a:xfrm>
          <a:off x="8589420" y="1523309"/>
          <a:ext cx="304262" cy="1140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986"/>
              </a:lnTo>
              <a:lnTo>
                <a:pt x="304262" y="114098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1A35C85A-8760-4A02-A1DC-FB603C982D24}" type="sibTrans" cxnId="{E211AEE5-08F0-484B-86F1-0D0C5C62E1B0}">
      <dgm:prSet/>
      <dgm:spPr/>
      <dgm:t>
        <a:bodyPr/>
        <a:lstStyle/>
        <a:p>
          <a:endParaRPr lang="it-IT"/>
        </a:p>
      </dgm:t>
    </dgm:pt>
    <dgm:pt modelId="{A99BFB77-3B1F-4F0C-B1A2-0D523246C439}">
      <dgm:prSet phldrT="[Testo]"/>
      <dgm:spPr>
        <a:xfrm>
          <a:off x="1287108" y="3805282"/>
          <a:ext cx="2434103" cy="152131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2) Azione tecnica e scientifica</a:t>
          </a:r>
        </a:p>
      </dgm:t>
    </dgm:pt>
    <dgm:pt modelId="{BE22B864-F971-483D-BC0E-3EC26BC6DAA1}" type="sibTrans" cxnId="{0CDB33BE-672D-4DC0-804D-24341D74ED2B}">
      <dgm:prSet/>
      <dgm:spPr/>
      <dgm:t>
        <a:bodyPr/>
        <a:lstStyle/>
        <a:p>
          <a:endParaRPr lang="it-IT"/>
        </a:p>
      </dgm:t>
    </dgm:pt>
    <dgm:pt modelId="{0B838498-3C3D-4043-BE83-774CE4F415BB}" type="parTrans" cxnId="{0CDB33BE-672D-4DC0-804D-24341D74ED2B}">
      <dgm:prSet/>
      <dgm:spPr>
        <a:xfrm>
          <a:off x="982845" y="1523309"/>
          <a:ext cx="304262" cy="3042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2629"/>
              </a:lnTo>
              <a:lnTo>
                <a:pt x="304262" y="304262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8E103E11-DC55-4B2F-8180-4BA4D05B8929}">
      <dgm:prSet phldrT="[Testo]"/>
      <dgm:spPr>
        <a:xfrm>
          <a:off x="1287108" y="1903638"/>
          <a:ext cx="2434103" cy="152131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1) Azione politica e strategica</a:t>
          </a:r>
        </a:p>
      </dgm:t>
    </dgm:pt>
    <dgm:pt modelId="{8CF45441-B900-41E4-BE22-AC2A3381876F}" type="sibTrans" cxnId="{57EBA2A9-8FC0-455E-B399-604A80A9B796}">
      <dgm:prSet/>
      <dgm:spPr/>
      <dgm:t>
        <a:bodyPr/>
        <a:lstStyle/>
        <a:p>
          <a:endParaRPr lang="it-IT"/>
        </a:p>
      </dgm:t>
    </dgm:pt>
    <dgm:pt modelId="{A36E995C-7EBA-4A46-8280-57C19E7CB7D9}" type="parTrans" cxnId="{57EBA2A9-8FC0-455E-B399-604A80A9B796}">
      <dgm:prSet/>
      <dgm:spPr>
        <a:xfrm>
          <a:off x="982845" y="1523309"/>
          <a:ext cx="304262" cy="1140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986"/>
              </a:lnTo>
              <a:lnTo>
                <a:pt x="304262" y="114098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16AD1342-A285-45CD-B8EF-6F40C52E2E44}" type="pres">
      <dgm:prSet presAssocID="{BEB4AAC3-4C64-4543-98AA-BD31D8ADFB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BA9F8F7C-8026-469B-936A-7E99D58111F9}" type="pres">
      <dgm:prSet presAssocID="{451DC5EA-E57C-44BE-941E-C5F08E69FD44}" presName="root" presStyleCnt="0"/>
      <dgm:spPr/>
    </dgm:pt>
    <dgm:pt modelId="{6EDAB234-5D8D-40E8-8BAF-BB8456DC7DB2}" type="pres">
      <dgm:prSet presAssocID="{451DC5EA-E57C-44BE-941E-C5F08E69FD44}" presName="rootComposite" presStyleCnt="0"/>
      <dgm:spPr/>
    </dgm:pt>
    <dgm:pt modelId="{3C5B80C3-4E97-4DE8-BA68-6769146CD05A}" type="pres">
      <dgm:prSet presAssocID="{451DC5EA-E57C-44BE-941E-C5F08E69FD44}" presName="rootText" presStyleLbl="node1" presStyleIdx="0" presStyleCnt="3" custLinFactNeighborX="852" custLinFactNeighborY="-2256"/>
      <dgm:spPr>
        <a:xfrm>
          <a:off x="554637" y="0"/>
          <a:ext cx="3025316" cy="1512658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EE904B9B-D582-4B8A-AE5F-9B2D4488D528}" type="pres">
      <dgm:prSet presAssocID="{451DC5EA-E57C-44BE-941E-C5F08E69FD44}" presName="rootConnector" presStyleLbl="node1" presStyleIdx="0" presStyleCnt="3"/>
      <dgm:spPr/>
      <dgm:t>
        <a:bodyPr/>
        <a:lstStyle/>
        <a:p>
          <a:endParaRPr lang="it-IT"/>
        </a:p>
      </dgm:t>
    </dgm:pt>
    <dgm:pt modelId="{0FA03CD5-79F5-4851-A86F-E817C4A047DF}" type="pres">
      <dgm:prSet presAssocID="{451DC5EA-E57C-44BE-941E-C5F08E69FD44}" presName="childShape" presStyleCnt="0"/>
      <dgm:spPr/>
    </dgm:pt>
    <dgm:pt modelId="{7D6F64AA-B554-4192-B4B1-0BFE9B918A98}" type="pres">
      <dgm:prSet presAssocID="{A36E995C-7EBA-4A46-8280-57C19E7CB7D9}" presName="Name13" presStyleLbl="parChTrans1D2" presStyleIdx="0" presStyleCnt="4"/>
      <dgm:spPr/>
      <dgm:t>
        <a:bodyPr/>
        <a:lstStyle/>
        <a:p>
          <a:endParaRPr lang="it-IT"/>
        </a:p>
      </dgm:t>
    </dgm:pt>
    <dgm:pt modelId="{BF334E1B-4A33-44F9-9C18-2858086F0A10}" type="pres">
      <dgm:prSet presAssocID="{8E103E11-DC55-4B2F-8180-4BA4D05B8929}" presName="childText" presStyleLbl="bgAcc1" presStyleIdx="0" presStyleCnt="4" custLinFactNeighborY="-1140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27A566-7BB1-4F90-8883-BAF158A3D0D5}" type="pres">
      <dgm:prSet presAssocID="{0B838498-3C3D-4043-BE83-774CE4F415BB}" presName="Name13" presStyleLbl="parChTrans1D2" presStyleIdx="1" presStyleCnt="4"/>
      <dgm:spPr/>
      <dgm:t>
        <a:bodyPr/>
        <a:lstStyle/>
        <a:p>
          <a:endParaRPr lang="it-IT"/>
        </a:p>
      </dgm:t>
    </dgm:pt>
    <dgm:pt modelId="{7228E629-F7FA-41AF-B320-CBF7EFE88AA3}" type="pres">
      <dgm:prSet presAssocID="{A99BFB77-3B1F-4F0C-B1A2-0D523246C439}" presName="childText" presStyleLbl="bgAcc1" presStyleIdx="1" presStyleCnt="4" custLinFactNeighborY="-1140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8AB796F-220D-447D-B0D8-031FE0DA2719}" type="pres">
      <dgm:prSet presAssocID="{6235E080-6260-4A9A-A1F0-D159EA19CAF0}" presName="root" presStyleCnt="0"/>
      <dgm:spPr/>
    </dgm:pt>
    <dgm:pt modelId="{7106D859-5A4A-47E9-A48F-91C3255EC292}" type="pres">
      <dgm:prSet presAssocID="{6235E080-6260-4A9A-A1F0-D159EA19CAF0}" presName="rootComposite" presStyleCnt="0"/>
      <dgm:spPr/>
    </dgm:pt>
    <dgm:pt modelId="{9D8B9097-EFAB-47F5-9D18-DED6380884B4}" type="pres">
      <dgm:prSet presAssocID="{6235E080-6260-4A9A-A1F0-D159EA19CAF0}" presName="rootText" presStyleLbl="node1" presStyleIdx="1" presStyleCnt="3" custLinFactNeighborX="852" custLinFactNeighborY="-2256"/>
      <dgm:spPr>
        <a:xfrm>
          <a:off x="4336282" y="0"/>
          <a:ext cx="3025316" cy="1512658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88C0B34D-5584-410D-B1C9-55C509E3828B}" type="pres">
      <dgm:prSet presAssocID="{6235E080-6260-4A9A-A1F0-D159EA19CAF0}" presName="rootConnector" presStyleLbl="node1" presStyleIdx="1" presStyleCnt="3"/>
      <dgm:spPr/>
      <dgm:t>
        <a:bodyPr/>
        <a:lstStyle/>
        <a:p>
          <a:endParaRPr lang="it-IT"/>
        </a:p>
      </dgm:t>
    </dgm:pt>
    <dgm:pt modelId="{AE2F9147-6415-4D68-AF80-80570C6F6261}" type="pres">
      <dgm:prSet presAssocID="{6235E080-6260-4A9A-A1F0-D159EA19CAF0}" presName="childShape" presStyleCnt="0"/>
      <dgm:spPr/>
    </dgm:pt>
    <dgm:pt modelId="{FA022D40-DF0D-4CDB-A5B4-908C29221CA3}" type="pres">
      <dgm:prSet presAssocID="{9271B8E8-7F82-4781-BA3C-6D42F371BD77}" presName="Name13" presStyleLbl="parChTrans1D2" presStyleIdx="2" presStyleCnt="4"/>
      <dgm:spPr/>
      <dgm:t>
        <a:bodyPr/>
        <a:lstStyle/>
        <a:p>
          <a:endParaRPr lang="it-IT"/>
        </a:p>
      </dgm:t>
    </dgm:pt>
    <dgm:pt modelId="{B934187B-283F-463A-8A36-B7DCA522EBA2}" type="pres">
      <dgm:prSet presAssocID="{597D6B0A-370D-4F79-9AC2-38F185F7F938}" presName="childText" presStyleLbl="bgAcc1" presStyleIdx="2" presStyleCnt="4" custLinFactNeighborY="-51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CDC426-06F8-4343-9EB1-8AD8DDC983A7}" type="pres">
      <dgm:prSet presAssocID="{EE1AC49A-7EB2-480E-937A-7109B7214B93}" presName="root" presStyleCnt="0"/>
      <dgm:spPr/>
    </dgm:pt>
    <dgm:pt modelId="{A3F369D0-668F-4A4A-B822-3BAA9041BD9E}" type="pres">
      <dgm:prSet presAssocID="{EE1AC49A-7EB2-480E-937A-7109B7214B93}" presName="rootComposite" presStyleCnt="0"/>
      <dgm:spPr/>
    </dgm:pt>
    <dgm:pt modelId="{56005DE7-9F89-4CAE-BD18-921D7B7C0B77}" type="pres">
      <dgm:prSet presAssocID="{EE1AC49A-7EB2-480E-937A-7109B7214B93}" presName="rootText" presStyleLbl="node1" presStyleIdx="2" presStyleCnt="3" custLinFactNeighborX="852" custLinFactNeighborY="-2256"/>
      <dgm:spPr>
        <a:xfrm>
          <a:off x="8117927" y="0"/>
          <a:ext cx="3025316" cy="1512658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D2F1829B-40C3-4CC0-819C-E36DEAAE42BA}" type="pres">
      <dgm:prSet presAssocID="{EE1AC49A-7EB2-480E-937A-7109B7214B93}" presName="rootConnector" presStyleLbl="node1" presStyleIdx="2" presStyleCnt="3"/>
      <dgm:spPr/>
      <dgm:t>
        <a:bodyPr/>
        <a:lstStyle/>
        <a:p>
          <a:endParaRPr lang="it-IT"/>
        </a:p>
      </dgm:t>
    </dgm:pt>
    <dgm:pt modelId="{3B1C246E-75BF-4A27-9DD1-3BF37790F2D3}" type="pres">
      <dgm:prSet presAssocID="{EE1AC49A-7EB2-480E-937A-7109B7214B93}" presName="childShape" presStyleCnt="0"/>
      <dgm:spPr/>
    </dgm:pt>
    <dgm:pt modelId="{2F67112B-A064-40DB-B757-87846BAAB294}" type="pres">
      <dgm:prSet presAssocID="{6BBB99EF-FCE4-4D4E-A47E-61DA7F273080}" presName="Name13" presStyleLbl="parChTrans1D2" presStyleIdx="3" presStyleCnt="4"/>
      <dgm:spPr/>
      <dgm:t>
        <a:bodyPr/>
        <a:lstStyle/>
        <a:p>
          <a:endParaRPr lang="it-IT"/>
        </a:p>
      </dgm:t>
    </dgm:pt>
    <dgm:pt modelId="{F5412E08-5020-421D-A7CC-61D94DF2536C}" type="pres">
      <dgm:prSet presAssocID="{A88A3A28-FA10-4F92-AB06-3EFF880301A0}" presName="childText" presStyleLbl="bgAcc1" presStyleIdx="3" presStyleCnt="4" custLinFactNeighborY="-51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8958D6F-93D5-4A3C-8028-16765B92B3C6}" srcId="{6235E080-6260-4A9A-A1F0-D159EA19CAF0}" destId="{597D6B0A-370D-4F79-9AC2-38F185F7F938}" srcOrd="0" destOrd="0" parTransId="{9271B8E8-7F82-4781-BA3C-6D42F371BD77}" sibTransId="{6F42D589-93C2-457A-B334-AD25E3261DF1}"/>
    <dgm:cxn modelId="{E96CF30F-A663-4E63-9468-7F4D31715262}" type="presOf" srcId="{9271B8E8-7F82-4781-BA3C-6D42F371BD77}" destId="{FA022D40-DF0D-4CDB-A5B4-908C29221CA3}" srcOrd="0" destOrd="0" presId="urn:microsoft.com/office/officeart/2005/8/layout/hierarchy3"/>
    <dgm:cxn modelId="{10521D6E-9E49-4042-8580-B6613EB635C0}" type="presOf" srcId="{6235E080-6260-4A9A-A1F0-D159EA19CAF0}" destId="{88C0B34D-5584-410D-B1C9-55C509E3828B}" srcOrd="1" destOrd="0" presId="urn:microsoft.com/office/officeart/2005/8/layout/hierarchy3"/>
    <dgm:cxn modelId="{A9E9319A-4478-49EE-8419-2AD8F6FDBA97}" srcId="{BEB4AAC3-4C64-4543-98AA-BD31D8ADFB2B}" destId="{EE1AC49A-7EB2-480E-937A-7109B7214B93}" srcOrd="2" destOrd="0" parTransId="{41C02B8C-39E8-4245-AA9E-03226C74E756}" sibTransId="{5FEF6B31-2070-4F15-B5B2-130A7705EDB7}"/>
    <dgm:cxn modelId="{E211AEE5-08F0-484B-86F1-0D0C5C62E1B0}" srcId="{EE1AC49A-7EB2-480E-937A-7109B7214B93}" destId="{A88A3A28-FA10-4F92-AB06-3EFF880301A0}" srcOrd="0" destOrd="0" parTransId="{6BBB99EF-FCE4-4D4E-A47E-61DA7F273080}" sibTransId="{1A35C85A-8760-4A02-A1DC-FB603C982D24}"/>
    <dgm:cxn modelId="{CC437761-FF8F-4BCE-9E34-AE251E3FF3FC}" type="presOf" srcId="{6BBB99EF-FCE4-4D4E-A47E-61DA7F273080}" destId="{2F67112B-A064-40DB-B757-87846BAAB294}" srcOrd="0" destOrd="0" presId="urn:microsoft.com/office/officeart/2005/8/layout/hierarchy3"/>
    <dgm:cxn modelId="{3CC35393-CF55-4EFE-8ACB-D4956C1A0125}" type="presOf" srcId="{A88A3A28-FA10-4F92-AB06-3EFF880301A0}" destId="{F5412E08-5020-421D-A7CC-61D94DF2536C}" srcOrd="0" destOrd="0" presId="urn:microsoft.com/office/officeart/2005/8/layout/hierarchy3"/>
    <dgm:cxn modelId="{E52DD9E1-0A3B-4341-A18B-F1341542FC24}" type="presOf" srcId="{EE1AC49A-7EB2-480E-937A-7109B7214B93}" destId="{D2F1829B-40C3-4CC0-819C-E36DEAAE42BA}" srcOrd="1" destOrd="0" presId="urn:microsoft.com/office/officeart/2005/8/layout/hierarchy3"/>
    <dgm:cxn modelId="{F74F49CB-70B5-483A-A3CA-28CC49EAC4E7}" type="presOf" srcId="{8E103E11-DC55-4B2F-8180-4BA4D05B8929}" destId="{BF334E1B-4A33-44F9-9C18-2858086F0A10}" srcOrd="0" destOrd="0" presId="urn:microsoft.com/office/officeart/2005/8/layout/hierarchy3"/>
    <dgm:cxn modelId="{241D2C1B-D4A2-4B16-89F5-6A47CD3E69C6}" type="presOf" srcId="{451DC5EA-E57C-44BE-941E-C5F08E69FD44}" destId="{EE904B9B-D582-4B8A-AE5F-9B2D4488D528}" srcOrd="1" destOrd="0" presId="urn:microsoft.com/office/officeart/2005/8/layout/hierarchy3"/>
    <dgm:cxn modelId="{0CDB33BE-672D-4DC0-804D-24341D74ED2B}" srcId="{451DC5EA-E57C-44BE-941E-C5F08E69FD44}" destId="{A99BFB77-3B1F-4F0C-B1A2-0D523246C439}" srcOrd="1" destOrd="0" parTransId="{0B838498-3C3D-4043-BE83-774CE4F415BB}" sibTransId="{BE22B864-F971-483D-BC0E-3EC26BC6DAA1}"/>
    <dgm:cxn modelId="{62355E40-69EC-4873-BA5E-B073BE2583EA}" type="presOf" srcId="{A36E995C-7EBA-4A46-8280-57C19E7CB7D9}" destId="{7D6F64AA-B554-4192-B4B1-0BFE9B918A98}" srcOrd="0" destOrd="0" presId="urn:microsoft.com/office/officeart/2005/8/layout/hierarchy3"/>
    <dgm:cxn modelId="{CB0487F6-F7EA-4E8E-8D17-A83459D34144}" type="presOf" srcId="{EE1AC49A-7EB2-480E-937A-7109B7214B93}" destId="{56005DE7-9F89-4CAE-BD18-921D7B7C0B77}" srcOrd="0" destOrd="0" presId="urn:microsoft.com/office/officeart/2005/8/layout/hierarchy3"/>
    <dgm:cxn modelId="{078DF6B4-5291-498D-91B8-8F7BEE1F60F6}" type="presOf" srcId="{6235E080-6260-4A9A-A1F0-D159EA19CAF0}" destId="{9D8B9097-EFAB-47F5-9D18-DED6380884B4}" srcOrd="0" destOrd="0" presId="urn:microsoft.com/office/officeart/2005/8/layout/hierarchy3"/>
    <dgm:cxn modelId="{87E730F1-D258-428D-9E2A-97C9F59B627F}" type="presOf" srcId="{597D6B0A-370D-4F79-9AC2-38F185F7F938}" destId="{B934187B-283F-463A-8A36-B7DCA522EBA2}" srcOrd="0" destOrd="0" presId="urn:microsoft.com/office/officeart/2005/8/layout/hierarchy3"/>
    <dgm:cxn modelId="{57EBA2A9-8FC0-455E-B399-604A80A9B796}" srcId="{451DC5EA-E57C-44BE-941E-C5F08E69FD44}" destId="{8E103E11-DC55-4B2F-8180-4BA4D05B8929}" srcOrd="0" destOrd="0" parTransId="{A36E995C-7EBA-4A46-8280-57C19E7CB7D9}" sibTransId="{8CF45441-B900-41E4-BE22-AC2A3381876F}"/>
    <dgm:cxn modelId="{BDA35739-9EAA-42AA-B40B-3BE48B4717FC}" type="presOf" srcId="{BEB4AAC3-4C64-4543-98AA-BD31D8ADFB2B}" destId="{16AD1342-A285-45CD-B8EF-6F40C52E2E44}" srcOrd="0" destOrd="0" presId="urn:microsoft.com/office/officeart/2005/8/layout/hierarchy3"/>
    <dgm:cxn modelId="{F8A2B185-7ED6-4694-AAD7-BA2E5D8856AB}" type="presOf" srcId="{A99BFB77-3B1F-4F0C-B1A2-0D523246C439}" destId="{7228E629-F7FA-41AF-B320-CBF7EFE88AA3}" srcOrd="0" destOrd="0" presId="urn:microsoft.com/office/officeart/2005/8/layout/hierarchy3"/>
    <dgm:cxn modelId="{5517E705-99ED-4ADE-A541-91CF5B34E5E8}" srcId="{BEB4AAC3-4C64-4543-98AA-BD31D8ADFB2B}" destId="{451DC5EA-E57C-44BE-941E-C5F08E69FD44}" srcOrd="0" destOrd="0" parTransId="{03BF1D84-3929-4213-8A7B-F75CB9B0C332}" sibTransId="{50EEC7A6-543B-40FC-AE7A-D6712A1820A6}"/>
    <dgm:cxn modelId="{109518EF-D6E0-4445-9C24-E7013E8CCAA2}" type="presOf" srcId="{0B838498-3C3D-4043-BE83-774CE4F415BB}" destId="{D627A566-7BB1-4F90-8883-BAF158A3D0D5}" srcOrd="0" destOrd="0" presId="urn:microsoft.com/office/officeart/2005/8/layout/hierarchy3"/>
    <dgm:cxn modelId="{84A69CFE-4C91-43F8-BAB1-870EFEE84537}" type="presOf" srcId="{451DC5EA-E57C-44BE-941E-C5F08E69FD44}" destId="{3C5B80C3-4E97-4DE8-BA68-6769146CD05A}" srcOrd="0" destOrd="0" presId="urn:microsoft.com/office/officeart/2005/8/layout/hierarchy3"/>
    <dgm:cxn modelId="{1E08FF94-7618-4655-B088-FC02A0C3AACB}" srcId="{BEB4AAC3-4C64-4543-98AA-BD31D8ADFB2B}" destId="{6235E080-6260-4A9A-A1F0-D159EA19CAF0}" srcOrd="1" destOrd="0" parTransId="{7F738EBE-5396-4F0B-BA20-8100A3CCED1A}" sibTransId="{C604B3EC-BBC3-43CD-AD5D-321B1507A1C6}"/>
    <dgm:cxn modelId="{87A84BF8-69A2-45BB-9083-B2E14D135352}" type="presParOf" srcId="{16AD1342-A285-45CD-B8EF-6F40C52E2E44}" destId="{BA9F8F7C-8026-469B-936A-7E99D58111F9}" srcOrd="0" destOrd="0" presId="urn:microsoft.com/office/officeart/2005/8/layout/hierarchy3"/>
    <dgm:cxn modelId="{A698751E-130C-4613-B482-6A056F69FBE1}" type="presParOf" srcId="{BA9F8F7C-8026-469B-936A-7E99D58111F9}" destId="{6EDAB234-5D8D-40E8-8BAF-BB8456DC7DB2}" srcOrd="0" destOrd="0" presId="urn:microsoft.com/office/officeart/2005/8/layout/hierarchy3"/>
    <dgm:cxn modelId="{B882239E-CBB2-4252-910F-868AB77FC9D8}" type="presParOf" srcId="{6EDAB234-5D8D-40E8-8BAF-BB8456DC7DB2}" destId="{3C5B80C3-4E97-4DE8-BA68-6769146CD05A}" srcOrd="0" destOrd="0" presId="urn:microsoft.com/office/officeart/2005/8/layout/hierarchy3"/>
    <dgm:cxn modelId="{0495BCFF-349B-45B3-9469-6C6707419B57}" type="presParOf" srcId="{6EDAB234-5D8D-40E8-8BAF-BB8456DC7DB2}" destId="{EE904B9B-D582-4B8A-AE5F-9B2D4488D528}" srcOrd="1" destOrd="0" presId="urn:microsoft.com/office/officeart/2005/8/layout/hierarchy3"/>
    <dgm:cxn modelId="{0BAB1332-547F-404B-88F0-B49B42861AE5}" type="presParOf" srcId="{BA9F8F7C-8026-469B-936A-7E99D58111F9}" destId="{0FA03CD5-79F5-4851-A86F-E817C4A047DF}" srcOrd="1" destOrd="0" presId="urn:microsoft.com/office/officeart/2005/8/layout/hierarchy3"/>
    <dgm:cxn modelId="{8D975D32-3FE9-4512-82C8-55509A2D1E1F}" type="presParOf" srcId="{0FA03CD5-79F5-4851-A86F-E817C4A047DF}" destId="{7D6F64AA-B554-4192-B4B1-0BFE9B918A98}" srcOrd="0" destOrd="0" presId="urn:microsoft.com/office/officeart/2005/8/layout/hierarchy3"/>
    <dgm:cxn modelId="{2FFB3FC1-8339-40D1-8469-A87FC2B2DD9E}" type="presParOf" srcId="{0FA03CD5-79F5-4851-A86F-E817C4A047DF}" destId="{BF334E1B-4A33-44F9-9C18-2858086F0A10}" srcOrd="1" destOrd="0" presId="urn:microsoft.com/office/officeart/2005/8/layout/hierarchy3"/>
    <dgm:cxn modelId="{2E145D77-8FC1-446F-996A-FA2DC142AB6D}" type="presParOf" srcId="{0FA03CD5-79F5-4851-A86F-E817C4A047DF}" destId="{D627A566-7BB1-4F90-8883-BAF158A3D0D5}" srcOrd="2" destOrd="0" presId="urn:microsoft.com/office/officeart/2005/8/layout/hierarchy3"/>
    <dgm:cxn modelId="{FAF9444B-4870-4C7B-8D1E-147D4BF48A7C}" type="presParOf" srcId="{0FA03CD5-79F5-4851-A86F-E817C4A047DF}" destId="{7228E629-F7FA-41AF-B320-CBF7EFE88AA3}" srcOrd="3" destOrd="0" presId="urn:microsoft.com/office/officeart/2005/8/layout/hierarchy3"/>
    <dgm:cxn modelId="{9D873C0B-B271-46F2-850F-EA76CD1A92F7}" type="presParOf" srcId="{16AD1342-A285-45CD-B8EF-6F40C52E2E44}" destId="{A8AB796F-220D-447D-B0D8-031FE0DA2719}" srcOrd="1" destOrd="0" presId="urn:microsoft.com/office/officeart/2005/8/layout/hierarchy3"/>
    <dgm:cxn modelId="{4F137E2D-C577-496E-9FE3-F1B9E453CC49}" type="presParOf" srcId="{A8AB796F-220D-447D-B0D8-031FE0DA2719}" destId="{7106D859-5A4A-47E9-A48F-91C3255EC292}" srcOrd="0" destOrd="0" presId="urn:microsoft.com/office/officeart/2005/8/layout/hierarchy3"/>
    <dgm:cxn modelId="{4C6ABEBE-0623-4F83-A5D8-B3301E6D6CFE}" type="presParOf" srcId="{7106D859-5A4A-47E9-A48F-91C3255EC292}" destId="{9D8B9097-EFAB-47F5-9D18-DED6380884B4}" srcOrd="0" destOrd="0" presId="urn:microsoft.com/office/officeart/2005/8/layout/hierarchy3"/>
    <dgm:cxn modelId="{B8A57702-F3E8-49A9-976A-AB3F3D6D421A}" type="presParOf" srcId="{7106D859-5A4A-47E9-A48F-91C3255EC292}" destId="{88C0B34D-5584-410D-B1C9-55C509E3828B}" srcOrd="1" destOrd="0" presId="urn:microsoft.com/office/officeart/2005/8/layout/hierarchy3"/>
    <dgm:cxn modelId="{F7A7F918-ED7B-4DCE-9890-4537BA7D1640}" type="presParOf" srcId="{A8AB796F-220D-447D-B0D8-031FE0DA2719}" destId="{AE2F9147-6415-4D68-AF80-80570C6F6261}" srcOrd="1" destOrd="0" presId="urn:microsoft.com/office/officeart/2005/8/layout/hierarchy3"/>
    <dgm:cxn modelId="{6BFB76F1-8B80-43CC-AFDE-AAA48EE009ED}" type="presParOf" srcId="{AE2F9147-6415-4D68-AF80-80570C6F6261}" destId="{FA022D40-DF0D-4CDB-A5B4-908C29221CA3}" srcOrd="0" destOrd="0" presId="urn:microsoft.com/office/officeart/2005/8/layout/hierarchy3"/>
    <dgm:cxn modelId="{65F7B669-BEA6-4A9B-ADDD-A0FF1351B0DA}" type="presParOf" srcId="{AE2F9147-6415-4D68-AF80-80570C6F6261}" destId="{B934187B-283F-463A-8A36-B7DCA522EBA2}" srcOrd="1" destOrd="0" presId="urn:microsoft.com/office/officeart/2005/8/layout/hierarchy3"/>
    <dgm:cxn modelId="{E63D62BC-00F7-4303-BEC5-08DAAE5E6DD8}" type="presParOf" srcId="{16AD1342-A285-45CD-B8EF-6F40C52E2E44}" destId="{8CCDC426-06F8-4343-9EB1-8AD8DDC983A7}" srcOrd="2" destOrd="0" presId="urn:microsoft.com/office/officeart/2005/8/layout/hierarchy3"/>
    <dgm:cxn modelId="{77FE23F4-E27C-40C0-A160-298B92704107}" type="presParOf" srcId="{8CCDC426-06F8-4343-9EB1-8AD8DDC983A7}" destId="{A3F369D0-668F-4A4A-B822-3BAA9041BD9E}" srcOrd="0" destOrd="0" presId="urn:microsoft.com/office/officeart/2005/8/layout/hierarchy3"/>
    <dgm:cxn modelId="{38A9A212-E32A-44B2-AC7A-5C22B0571DFA}" type="presParOf" srcId="{A3F369D0-668F-4A4A-B822-3BAA9041BD9E}" destId="{56005DE7-9F89-4CAE-BD18-921D7B7C0B77}" srcOrd="0" destOrd="0" presId="urn:microsoft.com/office/officeart/2005/8/layout/hierarchy3"/>
    <dgm:cxn modelId="{68C9A49F-8015-421C-ACC0-5C3119536BAF}" type="presParOf" srcId="{A3F369D0-668F-4A4A-B822-3BAA9041BD9E}" destId="{D2F1829B-40C3-4CC0-819C-E36DEAAE42BA}" srcOrd="1" destOrd="0" presId="urn:microsoft.com/office/officeart/2005/8/layout/hierarchy3"/>
    <dgm:cxn modelId="{809F7844-1612-4495-A153-85259E261C0B}" type="presParOf" srcId="{8CCDC426-06F8-4343-9EB1-8AD8DDC983A7}" destId="{3B1C246E-75BF-4A27-9DD1-3BF37790F2D3}" srcOrd="1" destOrd="0" presId="urn:microsoft.com/office/officeart/2005/8/layout/hierarchy3"/>
    <dgm:cxn modelId="{7DB81FD0-73F4-4CB5-89D6-405D25844FE8}" type="presParOf" srcId="{3B1C246E-75BF-4A27-9DD1-3BF37790F2D3}" destId="{2F67112B-A064-40DB-B757-87846BAAB294}" srcOrd="0" destOrd="0" presId="urn:microsoft.com/office/officeart/2005/8/layout/hierarchy3"/>
    <dgm:cxn modelId="{330F994A-5738-4091-9A2D-52E8BAD4EFD9}" type="presParOf" srcId="{3B1C246E-75BF-4A27-9DD1-3BF37790F2D3}" destId="{F5412E08-5020-421D-A7CC-61D94DF2536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60C644-A680-414B-9FBF-BBF2E8CE52C5}" type="doc">
      <dgm:prSet loTypeId="urn:microsoft.com/office/officeart/2005/8/layout/matrix2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EA96BBF-C560-4E4D-BC23-05180A093D0B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Semplificazioni fiscali </a:t>
          </a:r>
        </a:p>
      </dgm:t>
    </dgm:pt>
    <dgm:pt modelId="{AEFCA391-F08D-453F-A5A1-AF0BF34970C9}" type="parTrans" cxnId="{AED2247D-44F1-4B20-B31C-ECBF00F5B7A0}">
      <dgm:prSet/>
      <dgm:spPr/>
      <dgm:t>
        <a:bodyPr/>
        <a:lstStyle/>
        <a:p>
          <a:endParaRPr lang="it-IT"/>
        </a:p>
      </dgm:t>
    </dgm:pt>
    <dgm:pt modelId="{2F8757DF-B295-4D1F-AFE0-FE6D5A74D173}" type="sibTrans" cxnId="{AED2247D-44F1-4B20-B31C-ECBF00F5B7A0}">
      <dgm:prSet/>
      <dgm:spPr/>
      <dgm:t>
        <a:bodyPr/>
        <a:lstStyle/>
        <a:p>
          <a:endParaRPr lang="it-IT"/>
        </a:p>
      </dgm:t>
    </dgm:pt>
    <dgm:pt modelId="{924C87CE-7C3B-4CB4-BEF1-53B05AAF3485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Rapporti con uffici finanziari </a:t>
          </a:r>
        </a:p>
      </dgm:t>
    </dgm:pt>
    <dgm:pt modelId="{EDB2B5B0-AFB6-4C3F-84BC-F4817CAC5917}" type="parTrans" cxnId="{46A707FA-7A12-46AC-994D-050FEB6046EB}">
      <dgm:prSet/>
      <dgm:spPr/>
      <dgm:t>
        <a:bodyPr/>
        <a:lstStyle/>
        <a:p>
          <a:endParaRPr lang="it-IT"/>
        </a:p>
      </dgm:t>
    </dgm:pt>
    <dgm:pt modelId="{9832DBA9-5930-4483-8B3D-E64E6F50F46E}" type="sibTrans" cxnId="{46A707FA-7A12-46AC-994D-050FEB6046EB}">
      <dgm:prSet/>
      <dgm:spPr/>
      <dgm:t>
        <a:bodyPr/>
        <a:lstStyle/>
        <a:p>
          <a:endParaRPr lang="it-IT"/>
        </a:p>
      </dgm:t>
    </dgm:pt>
    <dgm:pt modelId="{29110630-5DB2-4FF1-A97E-DD799D5627E2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Fatturazione</a:t>
          </a:r>
          <a:r>
            <a:rPr lang="it-IT" sz="25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it-IT" sz="25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elettronica </a:t>
          </a:r>
        </a:p>
      </dgm:t>
    </dgm:pt>
    <dgm:pt modelId="{D99C9A0E-852A-4FDB-A76F-FF1C1ABFC0CF}" type="parTrans" cxnId="{7F668693-C879-407D-8ADA-6FCA5DBAE4F9}">
      <dgm:prSet/>
      <dgm:spPr/>
      <dgm:t>
        <a:bodyPr/>
        <a:lstStyle/>
        <a:p>
          <a:endParaRPr lang="it-IT"/>
        </a:p>
      </dgm:t>
    </dgm:pt>
    <dgm:pt modelId="{C6EE364B-62EF-47CB-8629-E92643D932FA}" type="sibTrans" cxnId="{7F668693-C879-407D-8ADA-6FCA5DBAE4F9}">
      <dgm:prSet/>
      <dgm:spPr/>
      <dgm:t>
        <a:bodyPr/>
        <a:lstStyle/>
        <a:p>
          <a:endParaRPr lang="it-IT"/>
        </a:p>
      </dgm:t>
    </dgm:pt>
    <dgm:pt modelId="{063577D2-7815-4CE5-8A56-C017A11A0E1B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Giustizia tributaria</a:t>
          </a:r>
        </a:p>
      </dgm:t>
    </dgm:pt>
    <dgm:pt modelId="{70871847-1693-45B3-B235-6459E15ED493}" type="parTrans" cxnId="{F243C38B-5C09-43D4-B30D-7072FEB8987D}">
      <dgm:prSet/>
      <dgm:spPr/>
      <dgm:t>
        <a:bodyPr/>
        <a:lstStyle/>
        <a:p>
          <a:endParaRPr lang="it-IT"/>
        </a:p>
      </dgm:t>
    </dgm:pt>
    <dgm:pt modelId="{26A31973-7586-44FB-B1C3-7BB5E5C2F4F7}" type="sibTrans" cxnId="{F243C38B-5C09-43D4-B30D-7072FEB8987D}">
      <dgm:prSet/>
      <dgm:spPr/>
      <dgm:t>
        <a:bodyPr/>
        <a:lstStyle/>
        <a:p>
          <a:endParaRPr lang="it-IT"/>
        </a:p>
      </dgm:t>
    </dgm:pt>
    <dgm:pt modelId="{FA26A032-CA95-4AAE-A38D-D5C991F28F51}" type="pres">
      <dgm:prSet presAssocID="{FB60C644-A680-414B-9FBF-BBF2E8CE52C5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CFA92CB-A55A-4EE3-8138-75C988E2308D}" type="pres">
      <dgm:prSet presAssocID="{FB60C644-A680-414B-9FBF-BBF2E8CE52C5}" presName="axisShape" presStyleLbl="bgShp" presStyleIdx="0" presStyleCnt="1" custScaleX="116520" custLinFactNeighborY="-319"/>
      <dgm:spPr>
        <a:xfrm>
          <a:off x="3429249" y="0"/>
          <a:ext cx="6146500" cy="61465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3">
            <a:lumMod val="65000"/>
          </a:scheme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gm:spPr>
    </dgm:pt>
    <dgm:pt modelId="{09BAC243-1C49-4765-90AC-177D5C8B3B9B}" type="pres">
      <dgm:prSet presAssocID="{FB60C644-A680-414B-9FBF-BBF2E8CE52C5}" presName="rect1" presStyleLbl="node1" presStyleIdx="0" presStyleCnt="4" custScaleX="107598" custLinFactNeighborX="-17587" custLinFactNeighborY="1338">
        <dgm:presLayoutVars>
          <dgm:chMax val="0"/>
          <dgm:chPref val="0"/>
          <dgm:bulletEnabled val="1"/>
        </dgm:presLayoutVars>
      </dgm:prSet>
      <dgm:spPr>
        <a:xfrm>
          <a:off x="4067770" y="332659"/>
          <a:ext cx="2047136" cy="2047136"/>
        </a:xfrm>
        <a:prstGeom prst="roundRect">
          <a:avLst/>
        </a:prstGeom>
      </dgm:spPr>
      <dgm:t>
        <a:bodyPr/>
        <a:lstStyle/>
        <a:p>
          <a:endParaRPr lang="it-IT"/>
        </a:p>
      </dgm:t>
    </dgm:pt>
    <dgm:pt modelId="{F7DE3EA2-9EDF-4DB2-A85C-9B4A42EBA848}" type="pres">
      <dgm:prSet presAssocID="{FB60C644-A680-414B-9FBF-BBF2E8CE52C5}" presName="rect2" presStyleLbl="node1" presStyleIdx="1" presStyleCnt="4" custScaleX="111050" custLinFactNeighborX="17957" custLinFactNeighborY="1338">
        <dgm:presLayoutVars>
          <dgm:chMax val="0"/>
          <dgm:chPref val="0"/>
          <dgm:bulletEnabled val="1"/>
        </dgm:presLayoutVars>
      </dgm:prSet>
      <dgm:spPr>
        <a:xfrm>
          <a:off x="6473155" y="332659"/>
          <a:ext cx="2047136" cy="2047136"/>
        </a:xfrm>
        <a:prstGeom prst="roundRect">
          <a:avLst/>
        </a:prstGeom>
      </dgm:spPr>
      <dgm:t>
        <a:bodyPr/>
        <a:lstStyle/>
        <a:p>
          <a:endParaRPr lang="it-IT"/>
        </a:p>
      </dgm:t>
    </dgm:pt>
    <dgm:pt modelId="{8628A61E-BADC-4CF9-B52E-3ED1CCFD4CD9}" type="pres">
      <dgm:prSet presAssocID="{FB60C644-A680-414B-9FBF-BBF2E8CE52C5}" presName="rect3" presStyleLbl="node1" presStyleIdx="2" presStyleCnt="4" custScaleX="111049" custLinFactNeighborX="-22830" custLinFactNeighborY="-85">
        <dgm:presLayoutVars>
          <dgm:chMax val="0"/>
          <dgm:chPref val="0"/>
          <dgm:bulletEnabled val="1"/>
        </dgm:presLayoutVars>
      </dgm:prSet>
      <dgm:spPr>
        <a:xfrm>
          <a:off x="4067770" y="2738044"/>
          <a:ext cx="2047136" cy="2047136"/>
        </a:xfrm>
        <a:prstGeom prst="roundRect">
          <a:avLst/>
        </a:prstGeom>
      </dgm:spPr>
      <dgm:t>
        <a:bodyPr/>
        <a:lstStyle/>
        <a:p>
          <a:endParaRPr lang="it-IT"/>
        </a:p>
      </dgm:t>
    </dgm:pt>
    <dgm:pt modelId="{95637C58-6F3B-4190-9B36-6364A227D2AC}" type="pres">
      <dgm:prSet presAssocID="{FB60C644-A680-414B-9FBF-BBF2E8CE52C5}" presName="rect4" presStyleLbl="node1" presStyleIdx="3" presStyleCnt="4" custScaleX="111789" custLinFactNeighborX="16817" custLinFactNeighborY="-85">
        <dgm:presLayoutVars>
          <dgm:chMax val="0"/>
          <dgm:chPref val="0"/>
          <dgm:bulletEnabled val="1"/>
        </dgm:presLayoutVars>
      </dgm:prSet>
      <dgm:spPr>
        <a:xfrm>
          <a:off x="6473155" y="2738044"/>
          <a:ext cx="2047136" cy="2047136"/>
        </a:xfrm>
        <a:prstGeom prst="roundRect">
          <a:avLst/>
        </a:prstGeom>
      </dgm:spPr>
      <dgm:t>
        <a:bodyPr/>
        <a:lstStyle/>
        <a:p>
          <a:endParaRPr lang="it-IT"/>
        </a:p>
      </dgm:t>
    </dgm:pt>
  </dgm:ptLst>
  <dgm:cxnLst>
    <dgm:cxn modelId="{B878A584-EBC6-4D61-8BE4-282E4E320148}" type="presOf" srcId="{FB60C644-A680-414B-9FBF-BBF2E8CE52C5}" destId="{FA26A032-CA95-4AAE-A38D-D5C991F28F51}" srcOrd="0" destOrd="0" presId="urn:microsoft.com/office/officeart/2005/8/layout/matrix2"/>
    <dgm:cxn modelId="{A12A3A4B-EEBD-45A7-A4B2-8B911D5352FC}" type="presOf" srcId="{924C87CE-7C3B-4CB4-BEF1-53B05AAF3485}" destId="{F7DE3EA2-9EDF-4DB2-A85C-9B4A42EBA848}" srcOrd="0" destOrd="0" presId="urn:microsoft.com/office/officeart/2005/8/layout/matrix2"/>
    <dgm:cxn modelId="{46A707FA-7A12-46AC-994D-050FEB6046EB}" srcId="{FB60C644-A680-414B-9FBF-BBF2E8CE52C5}" destId="{924C87CE-7C3B-4CB4-BEF1-53B05AAF3485}" srcOrd="1" destOrd="0" parTransId="{EDB2B5B0-AFB6-4C3F-84BC-F4817CAC5917}" sibTransId="{9832DBA9-5930-4483-8B3D-E64E6F50F46E}"/>
    <dgm:cxn modelId="{A704BA26-E85D-447B-9297-4E593E318C48}" type="presOf" srcId="{063577D2-7815-4CE5-8A56-C017A11A0E1B}" destId="{95637C58-6F3B-4190-9B36-6364A227D2AC}" srcOrd="0" destOrd="0" presId="urn:microsoft.com/office/officeart/2005/8/layout/matrix2"/>
    <dgm:cxn modelId="{AED2247D-44F1-4B20-B31C-ECBF00F5B7A0}" srcId="{FB60C644-A680-414B-9FBF-BBF2E8CE52C5}" destId="{7EA96BBF-C560-4E4D-BC23-05180A093D0B}" srcOrd="0" destOrd="0" parTransId="{AEFCA391-F08D-453F-A5A1-AF0BF34970C9}" sibTransId="{2F8757DF-B295-4D1F-AFE0-FE6D5A74D173}"/>
    <dgm:cxn modelId="{F243C38B-5C09-43D4-B30D-7072FEB8987D}" srcId="{FB60C644-A680-414B-9FBF-BBF2E8CE52C5}" destId="{063577D2-7815-4CE5-8A56-C017A11A0E1B}" srcOrd="3" destOrd="0" parTransId="{70871847-1693-45B3-B235-6459E15ED493}" sibTransId="{26A31973-7586-44FB-B1C3-7BB5E5C2F4F7}"/>
    <dgm:cxn modelId="{E7E58C3F-8543-47AA-99A6-6DBB23C4CBAC}" type="presOf" srcId="{29110630-5DB2-4FF1-A97E-DD799D5627E2}" destId="{8628A61E-BADC-4CF9-B52E-3ED1CCFD4CD9}" srcOrd="0" destOrd="0" presId="urn:microsoft.com/office/officeart/2005/8/layout/matrix2"/>
    <dgm:cxn modelId="{7F668693-C879-407D-8ADA-6FCA5DBAE4F9}" srcId="{FB60C644-A680-414B-9FBF-BBF2E8CE52C5}" destId="{29110630-5DB2-4FF1-A97E-DD799D5627E2}" srcOrd="2" destOrd="0" parTransId="{D99C9A0E-852A-4FDB-A76F-FF1C1ABFC0CF}" sibTransId="{C6EE364B-62EF-47CB-8629-E92643D932FA}"/>
    <dgm:cxn modelId="{4E8BA61E-0AB9-48AE-B57F-963DC85A47E4}" type="presOf" srcId="{7EA96BBF-C560-4E4D-BC23-05180A093D0B}" destId="{09BAC243-1C49-4765-90AC-177D5C8B3B9B}" srcOrd="0" destOrd="0" presId="urn:microsoft.com/office/officeart/2005/8/layout/matrix2"/>
    <dgm:cxn modelId="{3B62D965-74F6-4B7A-9079-32981BFE1142}" type="presParOf" srcId="{FA26A032-CA95-4AAE-A38D-D5C991F28F51}" destId="{CCFA92CB-A55A-4EE3-8138-75C988E2308D}" srcOrd="0" destOrd="0" presId="urn:microsoft.com/office/officeart/2005/8/layout/matrix2"/>
    <dgm:cxn modelId="{2E07E1E6-5407-407A-A45C-211FF5261D34}" type="presParOf" srcId="{FA26A032-CA95-4AAE-A38D-D5C991F28F51}" destId="{09BAC243-1C49-4765-90AC-177D5C8B3B9B}" srcOrd="1" destOrd="0" presId="urn:microsoft.com/office/officeart/2005/8/layout/matrix2"/>
    <dgm:cxn modelId="{8F2D89A4-491E-496D-8E71-32EF618FF567}" type="presParOf" srcId="{FA26A032-CA95-4AAE-A38D-D5C991F28F51}" destId="{F7DE3EA2-9EDF-4DB2-A85C-9B4A42EBA848}" srcOrd="2" destOrd="0" presId="urn:microsoft.com/office/officeart/2005/8/layout/matrix2"/>
    <dgm:cxn modelId="{08707DD2-E0C7-468F-A6C0-2486325937FB}" type="presParOf" srcId="{FA26A032-CA95-4AAE-A38D-D5C991F28F51}" destId="{8628A61E-BADC-4CF9-B52E-3ED1CCFD4CD9}" srcOrd="3" destOrd="0" presId="urn:microsoft.com/office/officeart/2005/8/layout/matrix2"/>
    <dgm:cxn modelId="{7EF42618-095B-4DBE-AAF9-3D954A5ABAB9}" type="presParOf" srcId="{FA26A032-CA95-4AAE-A38D-D5C991F28F51}" destId="{95637C58-6F3B-4190-9B36-6364A227D2AC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3DA8DC-5C10-4937-90F6-B7BE92BEAC92}" type="doc">
      <dgm:prSet loTypeId="urn:microsoft.com/office/officeart/2005/8/layout/chevron1" loCatId="process" qsTypeId="urn:microsoft.com/office/officeart/2005/8/quickstyle/3d3" qsCatId="3D" csTypeId="urn:microsoft.com/office/officeart/2005/8/colors/accent1_2" csCatId="accent1" phldr="1"/>
      <dgm:spPr/>
    </dgm:pt>
    <dgm:pt modelId="{4C6BDC77-249B-458C-8315-5D00D8528C2D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TAVOLI CONGIUNTI REGIONALI</a:t>
          </a:r>
        </a:p>
      </dgm:t>
    </dgm:pt>
    <dgm:pt modelId="{41421552-C51F-4DFE-BCC6-960A7B3D89F8}" type="parTrans" cxnId="{CC79333D-84A4-49A2-B4E1-3752750A0811}">
      <dgm:prSet/>
      <dgm:spPr/>
      <dgm:t>
        <a:bodyPr/>
        <a:lstStyle/>
        <a:p>
          <a:endParaRPr lang="it-IT" sz="1600"/>
        </a:p>
      </dgm:t>
    </dgm:pt>
    <dgm:pt modelId="{E4D20F2A-773E-406B-B87C-71707EF41AAD}" type="sibTrans" cxnId="{CC79333D-84A4-49A2-B4E1-3752750A0811}">
      <dgm:prSet/>
      <dgm:spPr/>
      <dgm:t>
        <a:bodyPr/>
        <a:lstStyle/>
        <a:p>
          <a:endParaRPr lang="it-IT" sz="1600"/>
        </a:p>
      </dgm:t>
    </dgm:pt>
    <dgm:pt modelId="{0C710D3E-4393-4245-8C4B-DAB60383BF14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TAVOLO CONGIUNTO NAZIONALE</a:t>
          </a:r>
        </a:p>
      </dgm:t>
    </dgm:pt>
    <dgm:pt modelId="{F45AD359-91FA-4B69-BB2D-4E9E4BAF6C47}" type="parTrans" cxnId="{92573742-F14C-4A1C-8080-EAF65D0C6420}">
      <dgm:prSet/>
      <dgm:spPr/>
      <dgm:t>
        <a:bodyPr/>
        <a:lstStyle/>
        <a:p>
          <a:endParaRPr lang="it-IT" sz="1600"/>
        </a:p>
      </dgm:t>
    </dgm:pt>
    <dgm:pt modelId="{709E5DDD-E08A-463B-A953-79F4EF6A0DD3}" type="sibTrans" cxnId="{92573742-F14C-4A1C-8080-EAF65D0C6420}">
      <dgm:prSet/>
      <dgm:spPr/>
      <dgm:t>
        <a:bodyPr/>
        <a:lstStyle/>
        <a:p>
          <a:endParaRPr lang="it-IT" sz="1600"/>
        </a:p>
      </dgm:t>
    </dgm:pt>
    <dgm:pt modelId="{4454727F-05E6-429A-BC00-356ED2323401}" type="pres">
      <dgm:prSet presAssocID="{6E3DA8DC-5C10-4937-90F6-B7BE92BEAC92}" presName="Name0" presStyleCnt="0">
        <dgm:presLayoutVars>
          <dgm:dir/>
          <dgm:animLvl val="lvl"/>
          <dgm:resizeHandles val="exact"/>
        </dgm:presLayoutVars>
      </dgm:prSet>
      <dgm:spPr/>
    </dgm:pt>
    <dgm:pt modelId="{DA4B813A-3790-428A-BFA6-7FCF3B6EAA34}" type="pres">
      <dgm:prSet presAssocID="{4C6BDC77-249B-458C-8315-5D00D8528C2D}" presName="parTxOnly" presStyleLbl="node1" presStyleIdx="0" presStyleCnt="2" custLinFactNeighborX="11394" custLinFactNeighborY="-16929">
        <dgm:presLayoutVars>
          <dgm:chMax val="0"/>
          <dgm:chPref val="0"/>
          <dgm:bulletEnabled val="1"/>
        </dgm:presLayoutVars>
      </dgm:prSet>
      <dgm:spPr>
        <a:xfrm>
          <a:off x="0" y="0"/>
          <a:ext cx="5932244" cy="1451517"/>
        </a:xfrm>
        <a:prstGeom prst="chevron">
          <a:avLst/>
        </a:prstGeom>
      </dgm:spPr>
      <dgm:t>
        <a:bodyPr/>
        <a:lstStyle/>
        <a:p>
          <a:endParaRPr lang="it-IT"/>
        </a:p>
      </dgm:t>
    </dgm:pt>
    <dgm:pt modelId="{BD6F4FBD-CCBA-4F56-B97B-7463317BB866}" type="pres">
      <dgm:prSet presAssocID="{E4D20F2A-773E-406B-B87C-71707EF41AAD}" presName="parTxOnlySpace" presStyleCnt="0"/>
      <dgm:spPr/>
    </dgm:pt>
    <dgm:pt modelId="{22D31ED1-A7A4-4108-B0C3-2A6800B3F681}" type="pres">
      <dgm:prSet presAssocID="{0C710D3E-4393-4245-8C4B-DAB60383BF14}" presName="parTxOnly" presStyleLbl="node1" presStyleIdx="1" presStyleCnt="2" custLinFactNeighborX="13067" custLinFactNeighborY="-16929">
        <dgm:presLayoutVars>
          <dgm:chMax val="0"/>
          <dgm:chPref val="0"/>
          <dgm:bulletEnabled val="1"/>
        </dgm:presLayoutVars>
      </dgm:prSet>
      <dgm:spPr>
        <a:xfrm>
          <a:off x="5348943" y="0"/>
          <a:ext cx="5932244" cy="1451517"/>
        </a:xfrm>
        <a:prstGeom prst="chevron">
          <a:avLst/>
        </a:prstGeom>
      </dgm:spPr>
      <dgm:t>
        <a:bodyPr/>
        <a:lstStyle/>
        <a:p>
          <a:endParaRPr lang="it-IT"/>
        </a:p>
      </dgm:t>
    </dgm:pt>
  </dgm:ptLst>
  <dgm:cxnLst>
    <dgm:cxn modelId="{8B42A507-4DB3-4793-8EEC-B98605098A5E}" type="presOf" srcId="{0C710D3E-4393-4245-8C4B-DAB60383BF14}" destId="{22D31ED1-A7A4-4108-B0C3-2A6800B3F681}" srcOrd="0" destOrd="0" presId="urn:microsoft.com/office/officeart/2005/8/layout/chevron1"/>
    <dgm:cxn modelId="{44E002B2-E1FD-427C-B09F-EDCB24E980E7}" type="presOf" srcId="{4C6BDC77-249B-458C-8315-5D00D8528C2D}" destId="{DA4B813A-3790-428A-BFA6-7FCF3B6EAA34}" srcOrd="0" destOrd="0" presId="urn:microsoft.com/office/officeart/2005/8/layout/chevron1"/>
    <dgm:cxn modelId="{CC79333D-84A4-49A2-B4E1-3752750A0811}" srcId="{6E3DA8DC-5C10-4937-90F6-B7BE92BEAC92}" destId="{4C6BDC77-249B-458C-8315-5D00D8528C2D}" srcOrd="0" destOrd="0" parTransId="{41421552-C51F-4DFE-BCC6-960A7B3D89F8}" sibTransId="{E4D20F2A-773E-406B-B87C-71707EF41AAD}"/>
    <dgm:cxn modelId="{92573742-F14C-4A1C-8080-EAF65D0C6420}" srcId="{6E3DA8DC-5C10-4937-90F6-B7BE92BEAC92}" destId="{0C710D3E-4393-4245-8C4B-DAB60383BF14}" srcOrd="1" destOrd="0" parTransId="{F45AD359-91FA-4B69-BB2D-4E9E4BAF6C47}" sibTransId="{709E5DDD-E08A-463B-A953-79F4EF6A0DD3}"/>
    <dgm:cxn modelId="{C23AA5CD-87A5-4415-B235-D764F5C5DB64}" type="presOf" srcId="{6E3DA8DC-5C10-4937-90F6-B7BE92BEAC92}" destId="{4454727F-05E6-429A-BC00-356ED2323401}" srcOrd="0" destOrd="0" presId="urn:microsoft.com/office/officeart/2005/8/layout/chevron1"/>
    <dgm:cxn modelId="{D6D475F5-319C-4558-B1ED-1946ED5506B3}" type="presParOf" srcId="{4454727F-05E6-429A-BC00-356ED2323401}" destId="{DA4B813A-3790-428A-BFA6-7FCF3B6EAA34}" srcOrd="0" destOrd="0" presId="urn:microsoft.com/office/officeart/2005/8/layout/chevron1"/>
    <dgm:cxn modelId="{472AC218-EE42-4641-98B0-76DC238C29B7}" type="presParOf" srcId="{4454727F-05E6-429A-BC00-356ED2323401}" destId="{BD6F4FBD-CCBA-4F56-B97B-7463317BB866}" srcOrd="1" destOrd="0" presId="urn:microsoft.com/office/officeart/2005/8/layout/chevron1"/>
    <dgm:cxn modelId="{BC602335-86DD-4FA0-8AE4-FE661BC255FD}" type="presParOf" srcId="{4454727F-05E6-429A-BC00-356ED2323401}" destId="{22D31ED1-A7A4-4108-B0C3-2A6800B3F681}" srcOrd="2" destOrd="0" presId="urn:microsoft.com/office/officeart/2005/8/layout/chevron1"/>
  </dgm:cxnLst>
  <dgm:bg>
    <a:gradFill flip="none" rotWithShape="1">
      <a:gsLst>
        <a:gs pos="0">
          <a:srgbClr val="002060">
            <a:tint val="66000"/>
            <a:satMod val="160000"/>
          </a:srgbClr>
        </a:gs>
        <a:gs pos="50000">
          <a:srgbClr val="002060">
            <a:tint val="44500"/>
            <a:satMod val="160000"/>
          </a:srgbClr>
        </a:gs>
        <a:gs pos="100000">
          <a:srgbClr val="002060">
            <a:tint val="23500"/>
            <a:satMod val="160000"/>
          </a:srgbClr>
        </a:gs>
      </a:gsLst>
      <a:lin ang="2700000" scaled="1"/>
      <a:tileRect/>
    </a:gra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548C7B-FB13-41BB-81BD-F174F543503E}" type="doc">
      <dgm:prSet loTypeId="urn:microsoft.com/office/officeart/2005/8/layout/chevron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043724F-EE6C-4468-A2D2-2B7F36A137F6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200" b="1" kern="1200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gm:t>
    </dgm:pt>
    <dgm:pt modelId="{73468D13-E664-420C-937C-6DB1E60E2A90}" type="parTrans" cxnId="{F9C4418E-796C-4506-B463-C725B12B2943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E5572A53-6444-4F7E-8118-1C8B748730BF}" type="sibTrans" cxnId="{F9C4418E-796C-4506-B463-C725B12B2943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5F6E66CD-9D44-49D0-9E2B-ABF5901F4137}">
      <dgm:prSet phldrT="[Testo]" custT="1"/>
      <dgm:spPr>
        <a:xfrm rot="5400000">
          <a:off x="6050256" y="-4082766"/>
          <a:ext cx="1223870" cy="106883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r>
            <a:rPr lang="it-IT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CNDCEC (Consiglieri delegati Fiscalità)</a:t>
          </a:r>
        </a:p>
      </dgm:t>
    </dgm:pt>
    <dgm:pt modelId="{8AEDE742-273B-4A0A-BD0D-B3E35927C8DC}" type="parTrans" cxnId="{18C33D2E-066F-41C5-A24C-4F3D5E64DD39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94EDF320-B159-415E-BE40-244772FA46BA}" type="sibTrans" cxnId="{18C33D2E-066F-41C5-A24C-4F3D5E64DD39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873094CF-C458-400B-B89F-989B2E2DB17C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200" b="1" kern="1200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gm:t>
    </dgm:pt>
    <dgm:pt modelId="{6C8F7CFC-A712-41C6-B635-AEA5CB491EEB}" type="parTrans" cxnId="{66264E4F-2BE8-41E6-8AD1-991760A30789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74E02E83-307C-4209-A164-530C30AD03D6}" type="sibTrans" cxnId="{66264E4F-2BE8-41E6-8AD1-991760A30789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EE918ADE-DBD3-43A1-AF09-5F8773CA0313}">
      <dgm:prSet phldrT="[Testo]" custT="1"/>
      <dgm:spPr>
        <a:xfrm rot="5400000">
          <a:off x="6050256" y="-2392442"/>
          <a:ext cx="1223870" cy="106883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r>
            <a:rPr lang="it-IT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Coordinamenti Regionali/Interregionali delle Commissioni Fiscalità (Referente Coordinamento)</a:t>
          </a:r>
        </a:p>
      </dgm:t>
    </dgm:pt>
    <dgm:pt modelId="{3A400BCF-74B5-47A6-B8E6-18D86ADBD63A}" type="parTrans" cxnId="{D188900C-3BD2-423F-AD60-1FEEA4AB1F0B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262CFEC3-55DC-4B15-999A-E9BE368455C4}" type="sibTrans" cxnId="{D188900C-3BD2-423F-AD60-1FEEA4AB1F0B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F736E8A4-BB9A-4ED3-9C97-068F54BDE48F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200" b="1" kern="1200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gm:t>
    </dgm:pt>
    <dgm:pt modelId="{976B562D-F7AF-4DC2-860B-EA1B9438DD5E}" type="parTrans" cxnId="{F99E2763-C5E6-4DAC-BB08-2896EA8D2C55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1D401BD1-4B94-4D52-AD0C-A306DF258921}" type="sibTrans" cxnId="{F99E2763-C5E6-4DAC-BB08-2896EA8D2C55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7B2760E0-2D86-48A4-829C-0BF198440B77}">
      <dgm:prSet phldrT="[Testo]" custT="1"/>
      <dgm:spPr>
        <a:xfrm rot="5400000">
          <a:off x="6050256" y="-697882"/>
          <a:ext cx="1223870" cy="106883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r>
            <a:rPr lang="it-IT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Commissioni Fiscalità degli Ordini territoriali</a:t>
          </a:r>
          <a:br>
            <a:rPr lang="it-IT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</a:br>
          <a:r>
            <a:rPr lang="it-IT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(con un Referente per ciascun Ordine)</a:t>
          </a:r>
        </a:p>
      </dgm:t>
    </dgm:pt>
    <dgm:pt modelId="{3EA548B0-8A8D-45EB-891C-3908CD2B4417}" type="parTrans" cxnId="{EE0E28D3-7682-4DB9-869B-7F006785F091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40FDE237-0639-431E-B490-7A22AE69B451}" type="sibTrans" cxnId="{EE0E28D3-7682-4DB9-869B-7F006785F091}">
      <dgm:prSet/>
      <dgm:spPr/>
      <dgm:t>
        <a:bodyPr/>
        <a:lstStyle/>
        <a:p>
          <a:endParaRPr lang="it-IT" sz="1400">
            <a:latin typeface="+mn-lt"/>
          </a:endParaRPr>
        </a:p>
      </dgm:t>
    </dgm:pt>
    <dgm:pt modelId="{2CF316BC-4EFE-41E6-BC47-6E000222E6A2}" type="pres">
      <dgm:prSet presAssocID="{A0548C7B-FB13-41BB-81BD-F174F543503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B275610-3F97-4B2A-A749-CA347A3F21EF}" type="pres">
      <dgm:prSet presAssocID="{2043724F-EE6C-4468-A2D2-2B7F36A137F6}" presName="composite" presStyleCnt="0"/>
      <dgm:spPr/>
    </dgm:pt>
    <dgm:pt modelId="{3CD359C8-EAD7-461E-BD6D-0305FE7FCDC3}" type="pres">
      <dgm:prSet presAssocID="{2043724F-EE6C-4468-A2D2-2B7F36A137F6}" presName="parentText" presStyleLbl="alignNode1" presStyleIdx="0" presStyleCnt="3" custAng="10800000" custScaleX="98848" custLinFactNeighborY="6410">
        <dgm:presLayoutVars>
          <dgm:chMax val="1"/>
          <dgm:bulletEnabled val="1"/>
        </dgm:presLayoutVars>
      </dgm:prSet>
      <dgm:spPr>
        <a:xfrm rot="5400000">
          <a:off x="-282431" y="283549"/>
          <a:ext cx="1882877" cy="1318014"/>
        </a:xfrm>
        <a:prstGeom prst="chevron">
          <a:avLst/>
        </a:prstGeom>
      </dgm:spPr>
      <dgm:t>
        <a:bodyPr/>
        <a:lstStyle/>
        <a:p>
          <a:endParaRPr lang="it-IT"/>
        </a:p>
      </dgm:t>
    </dgm:pt>
    <dgm:pt modelId="{CA40DFCA-463D-4C82-BBED-56CD4C2AFB2D}" type="pres">
      <dgm:prSet presAssocID="{2043724F-EE6C-4468-A2D2-2B7F36A137F6}" presName="descendantText" presStyleLbl="alignAcc1" presStyleIdx="0" presStyleCnt="3" custLinFactNeighborX="153" custLinFactNeighborY="5297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7E43D54-1A8B-45B3-802C-00B71777E093}" type="pres">
      <dgm:prSet presAssocID="{E5572A53-6444-4F7E-8118-1C8B748730BF}" presName="sp" presStyleCnt="0"/>
      <dgm:spPr/>
    </dgm:pt>
    <dgm:pt modelId="{517D07BE-F863-487D-865B-6902C3ED6F17}" type="pres">
      <dgm:prSet presAssocID="{873094CF-C458-400B-B89F-989B2E2DB17C}" presName="composite" presStyleCnt="0"/>
      <dgm:spPr/>
    </dgm:pt>
    <dgm:pt modelId="{4807F24D-F670-4C5D-A3A2-075BBB612EFC}" type="pres">
      <dgm:prSet presAssocID="{873094CF-C458-400B-B89F-989B2E2DB17C}" presName="parentText" presStyleLbl="alignNode1" presStyleIdx="1" presStyleCnt="3" custAng="10800000" custScaleX="98848" custLinFactNeighborY="8364">
        <dgm:presLayoutVars>
          <dgm:chMax val="1"/>
          <dgm:bulletEnabled val="1"/>
        </dgm:presLayoutVars>
      </dgm:prSet>
      <dgm:spPr>
        <a:xfrm rot="5400000">
          <a:off x="-282431" y="1974963"/>
          <a:ext cx="1882877" cy="1318014"/>
        </a:xfrm>
        <a:prstGeom prst="chevron">
          <a:avLst/>
        </a:prstGeom>
      </dgm:spPr>
      <dgm:t>
        <a:bodyPr/>
        <a:lstStyle/>
        <a:p>
          <a:endParaRPr lang="it-IT"/>
        </a:p>
      </dgm:t>
    </dgm:pt>
    <dgm:pt modelId="{3376F445-5B31-4BB6-B23E-685357574618}" type="pres">
      <dgm:prSet presAssocID="{873094CF-C458-400B-B89F-989B2E2DB17C}" presName="descendantText" presStyleLbl="alignAcc1" presStyleIdx="1" presStyleCnt="3" custLinFactNeighborY="5288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2A42F81-179F-43FD-800E-31C0CDA251C4}" type="pres">
      <dgm:prSet presAssocID="{74E02E83-307C-4209-A164-530C30AD03D6}" presName="sp" presStyleCnt="0"/>
      <dgm:spPr/>
    </dgm:pt>
    <dgm:pt modelId="{B761631D-EE1A-432A-A963-DC62088CFF72}" type="pres">
      <dgm:prSet presAssocID="{F736E8A4-BB9A-4ED3-9C97-068F54BDE48F}" presName="composite" presStyleCnt="0"/>
      <dgm:spPr/>
    </dgm:pt>
    <dgm:pt modelId="{56782411-5987-4F74-9F0A-FD4EF7ED7643}" type="pres">
      <dgm:prSet presAssocID="{F736E8A4-BB9A-4ED3-9C97-068F54BDE48F}" presName="parentText" presStyleLbl="alignNode1" presStyleIdx="2" presStyleCnt="3" custAng="10800000" custScaleX="98848" custLinFactNeighborY="927">
        <dgm:presLayoutVars>
          <dgm:chMax val="1"/>
          <dgm:bulletEnabled val="1"/>
        </dgm:presLayoutVars>
      </dgm:prSet>
      <dgm:spPr>
        <a:xfrm rot="5400000">
          <a:off x="-282431" y="3666377"/>
          <a:ext cx="1882877" cy="1318014"/>
        </a:xfrm>
        <a:prstGeom prst="chevron">
          <a:avLst/>
        </a:prstGeom>
      </dgm:spPr>
      <dgm:t>
        <a:bodyPr/>
        <a:lstStyle/>
        <a:p>
          <a:endParaRPr lang="it-IT"/>
        </a:p>
      </dgm:t>
    </dgm:pt>
    <dgm:pt modelId="{8255CA72-7885-467D-B700-7131FE78936C}" type="pres">
      <dgm:prSet presAssocID="{F736E8A4-BB9A-4ED3-9C97-068F54BDE48F}" presName="descendantText" presStyleLbl="alignAcc1" presStyleIdx="2" presStyleCnt="3" custLinFactNeighborY="5314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4825F9B-78D3-4F22-8108-49AFD09FAF2E}" type="presOf" srcId="{873094CF-C458-400B-B89F-989B2E2DB17C}" destId="{4807F24D-F670-4C5D-A3A2-075BBB612EFC}" srcOrd="0" destOrd="0" presId="urn:microsoft.com/office/officeart/2005/8/layout/chevron2"/>
    <dgm:cxn modelId="{66264E4F-2BE8-41E6-8AD1-991760A30789}" srcId="{A0548C7B-FB13-41BB-81BD-F174F543503E}" destId="{873094CF-C458-400B-B89F-989B2E2DB17C}" srcOrd="1" destOrd="0" parTransId="{6C8F7CFC-A712-41C6-B635-AEA5CB491EEB}" sibTransId="{74E02E83-307C-4209-A164-530C30AD03D6}"/>
    <dgm:cxn modelId="{F99E2763-C5E6-4DAC-BB08-2896EA8D2C55}" srcId="{A0548C7B-FB13-41BB-81BD-F174F543503E}" destId="{F736E8A4-BB9A-4ED3-9C97-068F54BDE48F}" srcOrd="2" destOrd="0" parTransId="{976B562D-F7AF-4DC2-860B-EA1B9438DD5E}" sibTransId="{1D401BD1-4B94-4D52-AD0C-A306DF258921}"/>
    <dgm:cxn modelId="{F9C4418E-796C-4506-B463-C725B12B2943}" srcId="{A0548C7B-FB13-41BB-81BD-F174F543503E}" destId="{2043724F-EE6C-4468-A2D2-2B7F36A137F6}" srcOrd="0" destOrd="0" parTransId="{73468D13-E664-420C-937C-6DB1E60E2A90}" sibTransId="{E5572A53-6444-4F7E-8118-1C8B748730BF}"/>
    <dgm:cxn modelId="{CC36BDAA-445C-4643-BCF3-7E1E8F37B75D}" type="presOf" srcId="{F736E8A4-BB9A-4ED3-9C97-068F54BDE48F}" destId="{56782411-5987-4F74-9F0A-FD4EF7ED7643}" srcOrd="0" destOrd="0" presId="urn:microsoft.com/office/officeart/2005/8/layout/chevron2"/>
    <dgm:cxn modelId="{D188900C-3BD2-423F-AD60-1FEEA4AB1F0B}" srcId="{873094CF-C458-400B-B89F-989B2E2DB17C}" destId="{EE918ADE-DBD3-43A1-AF09-5F8773CA0313}" srcOrd="0" destOrd="0" parTransId="{3A400BCF-74B5-47A6-B8E6-18D86ADBD63A}" sibTransId="{262CFEC3-55DC-4B15-999A-E9BE368455C4}"/>
    <dgm:cxn modelId="{4512C0D0-DF0A-4637-9AAB-09246093EFFD}" type="presOf" srcId="{A0548C7B-FB13-41BB-81BD-F174F543503E}" destId="{2CF316BC-4EFE-41E6-BC47-6E000222E6A2}" srcOrd="0" destOrd="0" presId="urn:microsoft.com/office/officeart/2005/8/layout/chevron2"/>
    <dgm:cxn modelId="{CE4D7558-6C5A-4D8A-8DEE-4EB9633FB96B}" type="presOf" srcId="{5F6E66CD-9D44-49D0-9E2B-ABF5901F4137}" destId="{CA40DFCA-463D-4C82-BBED-56CD4C2AFB2D}" srcOrd="0" destOrd="0" presId="urn:microsoft.com/office/officeart/2005/8/layout/chevron2"/>
    <dgm:cxn modelId="{63DD47C9-8547-4AB9-8AB9-DFB6D0788AEA}" type="presOf" srcId="{7B2760E0-2D86-48A4-829C-0BF198440B77}" destId="{8255CA72-7885-467D-B700-7131FE78936C}" srcOrd="0" destOrd="0" presId="urn:microsoft.com/office/officeart/2005/8/layout/chevron2"/>
    <dgm:cxn modelId="{3B5FAD50-F5A2-4DF5-AA8B-3EBA335F7207}" type="presOf" srcId="{EE918ADE-DBD3-43A1-AF09-5F8773CA0313}" destId="{3376F445-5B31-4BB6-B23E-685357574618}" srcOrd="0" destOrd="0" presId="urn:microsoft.com/office/officeart/2005/8/layout/chevron2"/>
    <dgm:cxn modelId="{C3916C4B-5B2D-4985-8AD3-FEC842024EF3}" type="presOf" srcId="{2043724F-EE6C-4468-A2D2-2B7F36A137F6}" destId="{3CD359C8-EAD7-461E-BD6D-0305FE7FCDC3}" srcOrd="0" destOrd="0" presId="urn:microsoft.com/office/officeart/2005/8/layout/chevron2"/>
    <dgm:cxn modelId="{EE0E28D3-7682-4DB9-869B-7F006785F091}" srcId="{F736E8A4-BB9A-4ED3-9C97-068F54BDE48F}" destId="{7B2760E0-2D86-48A4-829C-0BF198440B77}" srcOrd="0" destOrd="0" parTransId="{3EA548B0-8A8D-45EB-891C-3908CD2B4417}" sibTransId="{40FDE237-0639-431E-B490-7A22AE69B451}"/>
    <dgm:cxn modelId="{18C33D2E-066F-41C5-A24C-4F3D5E64DD39}" srcId="{2043724F-EE6C-4468-A2D2-2B7F36A137F6}" destId="{5F6E66CD-9D44-49D0-9E2B-ABF5901F4137}" srcOrd="0" destOrd="0" parTransId="{8AEDE742-273B-4A0A-BD0D-B3E35927C8DC}" sibTransId="{94EDF320-B159-415E-BE40-244772FA46BA}"/>
    <dgm:cxn modelId="{857FB281-60A0-4192-A3E4-BBF4623C851E}" type="presParOf" srcId="{2CF316BC-4EFE-41E6-BC47-6E000222E6A2}" destId="{5B275610-3F97-4B2A-A749-CA347A3F21EF}" srcOrd="0" destOrd="0" presId="urn:microsoft.com/office/officeart/2005/8/layout/chevron2"/>
    <dgm:cxn modelId="{3EB2F9E0-C051-41CC-B864-CB01B7220367}" type="presParOf" srcId="{5B275610-3F97-4B2A-A749-CA347A3F21EF}" destId="{3CD359C8-EAD7-461E-BD6D-0305FE7FCDC3}" srcOrd="0" destOrd="0" presId="urn:microsoft.com/office/officeart/2005/8/layout/chevron2"/>
    <dgm:cxn modelId="{2B780190-1112-4CD6-8BC3-FD5085A32E6A}" type="presParOf" srcId="{5B275610-3F97-4B2A-A749-CA347A3F21EF}" destId="{CA40DFCA-463D-4C82-BBED-56CD4C2AFB2D}" srcOrd="1" destOrd="0" presId="urn:microsoft.com/office/officeart/2005/8/layout/chevron2"/>
    <dgm:cxn modelId="{C75E1F62-4D8D-4192-A448-DE8C7CBC61E6}" type="presParOf" srcId="{2CF316BC-4EFE-41E6-BC47-6E000222E6A2}" destId="{57E43D54-1A8B-45B3-802C-00B71777E093}" srcOrd="1" destOrd="0" presId="urn:microsoft.com/office/officeart/2005/8/layout/chevron2"/>
    <dgm:cxn modelId="{9F1CC2CE-963C-4F03-8331-D6E078CD8F91}" type="presParOf" srcId="{2CF316BC-4EFE-41E6-BC47-6E000222E6A2}" destId="{517D07BE-F863-487D-865B-6902C3ED6F17}" srcOrd="2" destOrd="0" presId="urn:microsoft.com/office/officeart/2005/8/layout/chevron2"/>
    <dgm:cxn modelId="{6D7CF25C-1B6C-4807-A008-373641FB00D5}" type="presParOf" srcId="{517D07BE-F863-487D-865B-6902C3ED6F17}" destId="{4807F24D-F670-4C5D-A3A2-075BBB612EFC}" srcOrd="0" destOrd="0" presId="urn:microsoft.com/office/officeart/2005/8/layout/chevron2"/>
    <dgm:cxn modelId="{D1E70D53-3016-45F5-B0E2-4686F27DDA6D}" type="presParOf" srcId="{517D07BE-F863-487D-865B-6902C3ED6F17}" destId="{3376F445-5B31-4BB6-B23E-685357574618}" srcOrd="1" destOrd="0" presId="urn:microsoft.com/office/officeart/2005/8/layout/chevron2"/>
    <dgm:cxn modelId="{4C6CA455-CEE2-4C7E-BBBB-A360E02D14D9}" type="presParOf" srcId="{2CF316BC-4EFE-41E6-BC47-6E000222E6A2}" destId="{02A42F81-179F-43FD-800E-31C0CDA251C4}" srcOrd="3" destOrd="0" presId="urn:microsoft.com/office/officeart/2005/8/layout/chevron2"/>
    <dgm:cxn modelId="{E02CBD0A-BC29-4312-9276-F29E8EBA65D4}" type="presParOf" srcId="{2CF316BC-4EFE-41E6-BC47-6E000222E6A2}" destId="{B761631D-EE1A-432A-A963-DC62088CFF72}" srcOrd="4" destOrd="0" presId="urn:microsoft.com/office/officeart/2005/8/layout/chevron2"/>
    <dgm:cxn modelId="{E60CFA3A-C828-4E68-AFE9-8C5E7A3C151B}" type="presParOf" srcId="{B761631D-EE1A-432A-A963-DC62088CFF72}" destId="{56782411-5987-4F74-9F0A-FD4EF7ED7643}" srcOrd="0" destOrd="0" presId="urn:microsoft.com/office/officeart/2005/8/layout/chevron2"/>
    <dgm:cxn modelId="{B8A59B09-705B-4F81-901F-009240B08895}" type="presParOf" srcId="{B761631D-EE1A-432A-A963-DC62088CFF72}" destId="{8255CA72-7885-467D-B700-7131FE78936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B94A813-ED65-47AA-9151-67AE35921797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82BDD86-7D83-4CE3-B75D-59EF27EB4BE6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Ordini locali</a:t>
          </a:r>
        </a:p>
      </dgm:t>
    </dgm:pt>
    <dgm:pt modelId="{CA536E2D-7900-41B6-896A-00B1D36E4CB7}" type="parTrans" cxnId="{110B6755-EBCF-4815-9FF0-0359C8565233}">
      <dgm:prSet/>
      <dgm:spPr/>
      <dgm:t>
        <a:bodyPr/>
        <a:lstStyle/>
        <a:p>
          <a:endParaRPr lang="it-IT"/>
        </a:p>
      </dgm:t>
    </dgm:pt>
    <dgm:pt modelId="{28103AD9-EACB-4EB7-8995-C3C348574C94}" type="sibTrans" cxnId="{110B6755-EBCF-4815-9FF0-0359C8565233}">
      <dgm:prSet/>
      <dgm:spPr/>
      <dgm:t>
        <a:bodyPr/>
        <a:lstStyle/>
        <a:p>
          <a:endParaRPr lang="it-IT"/>
        </a:p>
      </dgm:t>
    </dgm:pt>
    <dgm:pt modelId="{7A88C469-300B-430C-8EC8-42CB8B9106B4}">
      <dgm:prSet phldrT="[Testo]"/>
      <dgm:spPr>
        <a:xfrm>
          <a:off x="505302" y="1587280"/>
          <a:ext cx="2012454" cy="125778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 algn="ctr"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Redigono le Massime</a:t>
          </a:r>
        </a:p>
      </dgm:t>
    </dgm:pt>
    <dgm:pt modelId="{08D6468E-522E-479F-8A1A-E58F97EE9565}" type="parTrans" cxnId="{C18D922A-4110-4F54-B279-209E6F37BF3C}">
      <dgm:prSet/>
      <dgm:spPr>
        <a:xfrm>
          <a:off x="253745" y="1272834"/>
          <a:ext cx="251556" cy="943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338"/>
              </a:lnTo>
              <a:lnTo>
                <a:pt x="251556" y="94333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F6A1E2F1-F970-42AC-8DF7-76F2293A06F6}" type="sibTrans" cxnId="{C18D922A-4110-4F54-B279-209E6F37BF3C}">
      <dgm:prSet/>
      <dgm:spPr/>
      <dgm:t>
        <a:bodyPr/>
        <a:lstStyle/>
        <a:p>
          <a:endParaRPr lang="it-IT"/>
        </a:p>
      </dgm:t>
    </dgm:pt>
    <dgm:pt modelId="{7ECB0B44-FB69-4A90-BB7D-39A2030860FB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Ufficio Massimario Regionale</a:t>
          </a:r>
        </a:p>
      </dgm:t>
    </dgm:pt>
    <dgm:pt modelId="{12DA5231-08DB-4140-838F-F15CB67A4176}" type="parTrans" cxnId="{41ED0D9C-954C-4911-919C-B2B9ABF5038B}">
      <dgm:prSet/>
      <dgm:spPr/>
      <dgm:t>
        <a:bodyPr/>
        <a:lstStyle/>
        <a:p>
          <a:endParaRPr lang="it-IT"/>
        </a:p>
      </dgm:t>
    </dgm:pt>
    <dgm:pt modelId="{4B345322-F333-4FC4-99C5-404B96E4C177}" type="sibTrans" cxnId="{41ED0D9C-954C-4911-919C-B2B9ABF5038B}">
      <dgm:prSet/>
      <dgm:spPr/>
      <dgm:t>
        <a:bodyPr/>
        <a:lstStyle/>
        <a:p>
          <a:endParaRPr lang="it-IT"/>
        </a:p>
      </dgm:t>
    </dgm:pt>
    <dgm:pt modelId="{A40DD76D-E37D-4FF1-AA71-89242A9E4E62}">
      <dgm:prSet phldrT="[Testo]"/>
      <dgm:spPr>
        <a:xfrm>
          <a:off x="3649763" y="1587280"/>
          <a:ext cx="2012454" cy="125778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Approva il Massimario redatto dagli Ordini</a:t>
          </a:r>
        </a:p>
      </dgm:t>
    </dgm:pt>
    <dgm:pt modelId="{BAB174B7-1166-46E5-9613-ACC850C4DFEF}" type="parTrans" cxnId="{44EE9818-D3BD-4032-84C9-A966AE6A0E04}">
      <dgm:prSet/>
      <dgm:spPr>
        <a:xfrm>
          <a:off x="3398206" y="1272834"/>
          <a:ext cx="251556" cy="943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338"/>
              </a:lnTo>
              <a:lnTo>
                <a:pt x="251556" y="94333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7F3B036B-B0E4-4145-97DD-5F9A6FFB07B4}" type="sibTrans" cxnId="{44EE9818-D3BD-4032-84C9-A966AE6A0E04}">
      <dgm:prSet/>
      <dgm:spPr/>
      <dgm:t>
        <a:bodyPr/>
        <a:lstStyle/>
        <a:p>
          <a:endParaRPr lang="it-IT"/>
        </a:p>
      </dgm:t>
    </dgm:pt>
    <dgm:pt modelId="{1B4C0BB1-2B78-4C04-A2BB-2B4E6D1E2F8E}">
      <dgm:prSet phldrT="[Testo]"/>
      <dgm:spPr>
        <a:xfrm>
          <a:off x="3649763" y="3159510"/>
          <a:ext cx="2012454" cy="125778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Trasmette il Massimario Regionale al CNDCEC</a:t>
          </a:r>
        </a:p>
      </dgm:t>
    </dgm:pt>
    <dgm:pt modelId="{3C351DCC-CA6E-4FAF-9283-E906E3043F3E}" type="parTrans" cxnId="{AF922BE4-3A55-408D-8BF5-6431AB4D7039}">
      <dgm:prSet/>
      <dgm:spPr>
        <a:xfrm>
          <a:off x="3398206" y="1272834"/>
          <a:ext cx="251556" cy="2515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5568"/>
              </a:lnTo>
              <a:lnTo>
                <a:pt x="251556" y="251556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EDF3F1CD-08CC-407F-86BB-DA6E93D1970E}" type="sibTrans" cxnId="{AF922BE4-3A55-408D-8BF5-6431AB4D7039}">
      <dgm:prSet/>
      <dgm:spPr/>
      <dgm:t>
        <a:bodyPr/>
        <a:lstStyle/>
        <a:p>
          <a:endParaRPr lang="it-IT"/>
        </a:p>
      </dgm:t>
    </dgm:pt>
    <dgm:pt modelId="{D0BAF2A6-B01C-41E4-A260-D4BE16647D5B}">
      <dgm:prSet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CNDCEC</a:t>
          </a:r>
        </a:p>
      </dgm:t>
    </dgm:pt>
    <dgm:pt modelId="{529C916C-1C4D-4730-BD09-D7326ADFE218}" type="parTrans" cxnId="{1086E30B-4BED-47BD-8EC9-E6A27AA04763}">
      <dgm:prSet/>
      <dgm:spPr/>
      <dgm:t>
        <a:bodyPr/>
        <a:lstStyle/>
        <a:p>
          <a:endParaRPr lang="it-IT"/>
        </a:p>
      </dgm:t>
    </dgm:pt>
    <dgm:pt modelId="{C5533683-333F-4E58-8B3E-FD62A9C04524}" type="sibTrans" cxnId="{1086E30B-4BED-47BD-8EC9-E6A27AA04763}">
      <dgm:prSet/>
      <dgm:spPr/>
      <dgm:t>
        <a:bodyPr/>
        <a:lstStyle/>
        <a:p>
          <a:endParaRPr lang="it-IT"/>
        </a:p>
      </dgm:t>
    </dgm:pt>
    <dgm:pt modelId="{84EF0FB1-EA1A-4269-8C77-306E069C58B4}">
      <dgm:prSet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Ricercatore</a:t>
          </a:r>
          <a:r>
            <a:rPr lang="it-IT" sz="3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CNDCEC</a:t>
          </a:r>
        </a:p>
      </dgm:t>
    </dgm:pt>
    <dgm:pt modelId="{5E3FB8AA-0BD1-4A61-A753-9077D3F0EB0D}" type="parTrans" cxnId="{A78A3460-59D3-430E-B554-95FD3DB44BE2}">
      <dgm:prSet/>
      <dgm:spPr/>
      <dgm:t>
        <a:bodyPr/>
        <a:lstStyle/>
        <a:p>
          <a:endParaRPr lang="it-IT"/>
        </a:p>
      </dgm:t>
    </dgm:pt>
    <dgm:pt modelId="{2B55FD9A-3476-4494-8EE2-B20D10CE4683}" type="sibTrans" cxnId="{A78A3460-59D3-430E-B554-95FD3DB44BE2}">
      <dgm:prSet/>
      <dgm:spPr/>
      <dgm:t>
        <a:bodyPr/>
        <a:lstStyle/>
        <a:p>
          <a:endParaRPr lang="it-IT"/>
        </a:p>
      </dgm:t>
    </dgm:pt>
    <dgm:pt modelId="{6D052A7C-3E32-4D50-9465-04156EAC17A2}">
      <dgm:prSet/>
      <dgm:spPr>
        <a:xfrm>
          <a:off x="9938684" y="1587280"/>
          <a:ext cx="2012454" cy="1257784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Seleziona e analizza le Massime</a:t>
          </a:r>
        </a:p>
      </dgm:t>
    </dgm:pt>
    <dgm:pt modelId="{42C06175-BD30-49D9-80A5-FCDACB91C2B1}" type="parTrans" cxnId="{8DEE0CCF-A0F7-40B9-9026-64E3E86109A0}">
      <dgm:prSet/>
      <dgm:spPr>
        <a:xfrm>
          <a:off x="9687127" y="1272834"/>
          <a:ext cx="251556" cy="943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338"/>
              </a:lnTo>
              <a:lnTo>
                <a:pt x="251556" y="94333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2D7A39B4-997F-40B3-AD62-12FF76D23799}" type="sibTrans" cxnId="{8DEE0CCF-A0F7-40B9-9026-64E3E86109A0}">
      <dgm:prSet/>
      <dgm:spPr/>
      <dgm:t>
        <a:bodyPr/>
        <a:lstStyle/>
        <a:p>
          <a:endParaRPr lang="it-IT"/>
        </a:p>
      </dgm:t>
    </dgm:pt>
    <dgm:pt modelId="{8244FBB6-54F2-4E3A-B3BB-A293268FBF63}">
      <dgm:prSet/>
      <dgm:spPr>
        <a:xfrm>
          <a:off x="9940873" y="3152353"/>
          <a:ext cx="2012454" cy="2442063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Sottopone le Massime ad un Gruppo di Lavoro congiunto formato da rappresentanti MEF, CPGT e CNDCEC</a:t>
          </a:r>
        </a:p>
      </dgm:t>
    </dgm:pt>
    <dgm:pt modelId="{E8CD9052-81CD-4A0F-827B-21786AE5EAB4}" type="parTrans" cxnId="{09106EE8-DBEA-437E-8F25-4C1810A43869}">
      <dgm:prSet/>
      <dgm:spPr>
        <a:xfrm>
          <a:off x="9687127" y="1272834"/>
          <a:ext cx="253745" cy="3100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0551"/>
              </a:lnTo>
              <a:lnTo>
                <a:pt x="253745" y="3100551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EFFD0FD0-EF24-4D7C-B840-348B61C4680F}" type="sibTrans" cxnId="{09106EE8-DBEA-437E-8F25-4C1810A43869}">
      <dgm:prSet/>
      <dgm:spPr/>
      <dgm:t>
        <a:bodyPr/>
        <a:lstStyle/>
        <a:p>
          <a:endParaRPr lang="it-IT"/>
        </a:p>
      </dgm:t>
    </dgm:pt>
    <dgm:pt modelId="{E4D46AE8-4EF0-448A-ACF5-F0B6C13DB44C}">
      <dgm:prSet/>
      <dgm:spPr>
        <a:xfrm>
          <a:off x="6794223" y="1587280"/>
          <a:ext cx="2012454" cy="190077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None/>
          </a:pPr>
          <a:r>
            <a:rPr lang="it-IT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Mette a disposizione un ricercatore per lavorare sulle Massime</a:t>
          </a:r>
        </a:p>
      </dgm:t>
    </dgm:pt>
    <dgm:pt modelId="{B2F8172C-0B5C-4365-A420-BD4ED222F9F6}" type="parTrans" cxnId="{9EA8DBA3-8A7F-4160-8D15-7CA9B95747DE}">
      <dgm:prSet/>
      <dgm:spPr>
        <a:xfrm>
          <a:off x="6542666" y="1272834"/>
          <a:ext cx="251556" cy="1264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834"/>
              </a:lnTo>
              <a:lnTo>
                <a:pt x="251556" y="1264834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gm:spPr>
      <dgm:t>
        <a:bodyPr/>
        <a:lstStyle/>
        <a:p>
          <a:endParaRPr lang="it-IT"/>
        </a:p>
      </dgm:t>
    </dgm:pt>
    <dgm:pt modelId="{C737A495-2A5E-4C56-9B3C-00E29BE55670}" type="sibTrans" cxnId="{9EA8DBA3-8A7F-4160-8D15-7CA9B95747DE}">
      <dgm:prSet/>
      <dgm:spPr/>
      <dgm:t>
        <a:bodyPr/>
        <a:lstStyle/>
        <a:p>
          <a:endParaRPr lang="it-IT"/>
        </a:p>
      </dgm:t>
    </dgm:pt>
    <dgm:pt modelId="{E4E8A3FC-D90C-4990-8ED3-672B53B5D5AA}" type="pres">
      <dgm:prSet presAssocID="{BB94A813-ED65-47AA-9151-67AE3592179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680E9EAC-917F-4685-AE86-6D140D95D415}" type="pres">
      <dgm:prSet presAssocID="{F82BDD86-7D83-4CE3-B75D-59EF27EB4BE6}" presName="root" presStyleCnt="0"/>
      <dgm:spPr/>
    </dgm:pt>
    <dgm:pt modelId="{10D627B7-8ED3-4DB8-96B2-0310971F7120}" type="pres">
      <dgm:prSet presAssocID="{F82BDD86-7D83-4CE3-B75D-59EF27EB4BE6}" presName="rootComposite" presStyleCnt="0"/>
      <dgm:spPr/>
    </dgm:pt>
    <dgm:pt modelId="{49349344-4559-4B59-B08B-98DAAB6747F9}" type="pres">
      <dgm:prSet presAssocID="{F82BDD86-7D83-4CE3-B75D-59EF27EB4BE6}" presName="rootText" presStyleLbl="node1" presStyleIdx="0" presStyleCnt="4"/>
      <dgm:spPr>
        <a:xfrm>
          <a:off x="899177" y="35"/>
          <a:ext cx="2107570" cy="1053785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3069B640-44FD-4843-A08A-8518B3BFA17D}" type="pres">
      <dgm:prSet presAssocID="{F82BDD86-7D83-4CE3-B75D-59EF27EB4BE6}" presName="rootConnector" presStyleLbl="node1" presStyleIdx="0" presStyleCnt="4"/>
      <dgm:spPr/>
      <dgm:t>
        <a:bodyPr/>
        <a:lstStyle/>
        <a:p>
          <a:endParaRPr lang="it-IT"/>
        </a:p>
      </dgm:t>
    </dgm:pt>
    <dgm:pt modelId="{EBF795E6-4AE5-42BE-BBB4-28C770D2BDF3}" type="pres">
      <dgm:prSet presAssocID="{F82BDD86-7D83-4CE3-B75D-59EF27EB4BE6}" presName="childShape" presStyleCnt="0"/>
      <dgm:spPr/>
    </dgm:pt>
    <dgm:pt modelId="{FE9618C5-50B6-432C-B8A8-94A3114ADC2D}" type="pres">
      <dgm:prSet presAssocID="{08D6468E-522E-479F-8A1A-E58F97EE9565}" presName="Name13" presStyleLbl="parChTrans1D2" presStyleIdx="0" presStyleCnt="6"/>
      <dgm:spPr/>
      <dgm:t>
        <a:bodyPr/>
        <a:lstStyle/>
        <a:p>
          <a:endParaRPr lang="it-IT"/>
        </a:p>
      </dgm:t>
    </dgm:pt>
    <dgm:pt modelId="{4EC4CD4C-AA5D-4579-B399-E5FBF7C0AA3D}" type="pres">
      <dgm:prSet presAssocID="{7A88C469-300B-430C-8EC8-42CB8B9106B4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130A7D-7FDD-432C-BBDE-63BAA675B5E8}" type="pres">
      <dgm:prSet presAssocID="{7ECB0B44-FB69-4A90-BB7D-39A2030860FB}" presName="root" presStyleCnt="0"/>
      <dgm:spPr/>
    </dgm:pt>
    <dgm:pt modelId="{23C80E15-77C5-400F-861E-BAA9E1F719E8}" type="pres">
      <dgm:prSet presAssocID="{7ECB0B44-FB69-4A90-BB7D-39A2030860FB}" presName="rootComposite" presStyleCnt="0"/>
      <dgm:spPr/>
    </dgm:pt>
    <dgm:pt modelId="{9999E04B-CE6D-4BE0-8D40-2B21856CB7E3}" type="pres">
      <dgm:prSet presAssocID="{7ECB0B44-FB69-4A90-BB7D-39A2030860FB}" presName="rootText" presStyleLbl="node1" presStyleIdx="1" presStyleCnt="4"/>
      <dgm:spPr>
        <a:xfrm>
          <a:off x="3533639" y="35"/>
          <a:ext cx="2107570" cy="1053785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E5B24410-8D20-4F87-B395-EA4611C794BA}" type="pres">
      <dgm:prSet presAssocID="{7ECB0B44-FB69-4A90-BB7D-39A2030860FB}" presName="rootConnector" presStyleLbl="node1" presStyleIdx="1" presStyleCnt="4"/>
      <dgm:spPr/>
      <dgm:t>
        <a:bodyPr/>
        <a:lstStyle/>
        <a:p>
          <a:endParaRPr lang="it-IT"/>
        </a:p>
      </dgm:t>
    </dgm:pt>
    <dgm:pt modelId="{2FEFFDBB-D757-4A43-BA26-0D17DE9C04DF}" type="pres">
      <dgm:prSet presAssocID="{7ECB0B44-FB69-4A90-BB7D-39A2030860FB}" presName="childShape" presStyleCnt="0"/>
      <dgm:spPr/>
    </dgm:pt>
    <dgm:pt modelId="{2E5ABE93-41D3-439B-A055-8628C56C6902}" type="pres">
      <dgm:prSet presAssocID="{BAB174B7-1166-46E5-9613-ACC850C4DFEF}" presName="Name13" presStyleLbl="parChTrans1D2" presStyleIdx="1" presStyleCnt="6"/>
      <dgm:spPr/>
      <dgm:t>
        <a:bodyPr/>
        <a:lstStyle/>
        <a:p>
          <a:endParaRPr lang="it-IT"/>
        </a:p>
      </dgm:t>
    </dgm:pt>
    <dgm:pt modelId="{2F5A4E05-474E-45C4-8B55-554EA332836C}" type="pres">
      <dgm:prSet presAssocID="{A40DD76D-E37D-4FF1-AA71-89242A9E4E62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0F92ABA-B0AA-4903-AF21-C62F46344CC3}" type="pres">
      <dgm:prSet presAssocID="{3C351DCC-CA6E-4FAF-9283-E906E3043F3E}" presName="Name13" presStyleLbl="parChTrans1D2" presStyleIdx="2" presStyleCnt="6"/>
      <dgm:spPr/>
      <dgm:t>
        <a:bodyPr/>
        <a:lstStyle/>
        <a:p>
          <a:endParaRPr lang="it-IT"/>
        </a:p>
      </dgm:t>
    </dgm:pt>
    <dgm:pt modelId="{A73A8DE9-1AE2-46D9-A37A-691210B04797}" type="pres">
      <dgm:prSet presAssocID="{1B4C0BB1-2B78-4C04-A2BB-2B4E6D1E2F8E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D996940-CEE9-4B25-9044-42DF025DB144}" type="pres">
      <dgm:prSet presAssocID="{D0BAF2A6-B01C-41E4-A260-D4BE16647D5B}" presName="root" presStyleCnt="0"/>
      <dgm:spPr/>
    </dgm:pt>
    <dgm:pt modelId="{D0F697D1-60C0-4B24-B8AC-A19FE8F49E40}" type="pres">
      <dgm:prSet presAssocID="{D0BAF2A6-B01C-41E4-A260-D4BE16647D5B}" presName="rootComposite" presStyleCnt="0"/>
      <dgm:spPr/>
    </dgm:pt>
    <dgm:pt modelId="{C826668C-E261-49DF-A748-A1673A0A898E}" type="pres">
      <dgm:prSet presAssocID="{D0BAF2A6-B01C-41E4-A260-D4BE16647D5B}" presName="rootText" presStyleLbl="node1" presStyleIdx="2" presStyleCnt="4"/>
      <dgm:spPr>
        <a:xfrm>
          <a:off x="6168102" y="35"/>
          <a:ext cx="2107570" cy="1053785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7587D454-20FD-457C-89ED-C4404A34B794}" type="pres">
      <dgm:prSet presAssocID="{D0BAF2A6-B01C-41E4-A260-D4BE16647D5B}" presName="rootConnector" presStyleLbl="node1" presStyleIdx="2" presStyleCnt="4"/>
      <dgm:spPr/>
      <dgm:t>
        <a:bodyPr/>
        <a:lstStyle/>
        <a:p>
          <a:endParaRPr lang="it-IT"/>
        </a:p>
      </dgm:t>
    </dgm:pt>
    <dgm:pt modelId="{D3D6C6E0-2074-4043-ABD0-F6A780072BB5}" type="pres">
      <dgm:prSet presAssocID="{D0BAF2A6-B01C-41E4-A260-D4BE16647D5B}" presName="childShape" presStyleCnt="0"/>
      <dgm:spPr/>
    </dgm:pt>
    <dgm:pt modelId="{D94C2F8C-FF2C-4A08-BF73-23CDE71F4CD5}" type="pres">
      <dgm:prSet presAssocID="{B2F8172C-0B5C-4365-A420-BD4ED222F9F6}" presName="Name13" presStyleLbl="parChTrans1D2" presStyleIdx="3" presStyleCnt="6"/>
      <dgm:spPr/>
      <dgm:t>
        <a:bodyPr/>
        <a:lstStyle/>
        <a:p>
          <a:endParaRPr lang="it-IT"/>
        </a:p>
      </dgm:t>
    </dgm:pt>
    <dgm:pt modelId="{A7E4070F-25B9-4B4A-93CA-D051D162F0B5}" type="pres">
      <dgm:prSet presAssocID="{E4D46AE8-4EF0-448A-ACF5-F0B6C13DB44C}" presName="childText" presStyleLbl="bgAcc1" presStyleIdx="3" presStyleCnt="6" custScaleY="1511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29A249-A61B-4705-B2BF-B07CBC941DB6}" type="pres">
      <dgm:prSet presAssocID="{84EF0FB1-EA1A-4269-8C77-306E069C58B4}" presName="root" presStyleCnt="0"/>
      <dgm:spPr/>
    </dgm:pt>
    <dgm:pt modelId="{99C80762-5402-4E2E-B7DB-756ED1954371}" type="pres">
      <dgm:prSet presAssocID="{84EF0FB1-EA1A-4269-8C77-306E069C58B4}" presName="rootComposite" presStyleCnt="0"/>
      <dgm:spPr/>
    </dgm:pt>
    <dgm:pt modelId="{AF4AEE30-CBA5-4E5B-9A57-070A0212CD85}" type="pres">
      <dgm:prSet presAssocID="{84EF0FB1-EA1A-4269-8C77-306E069C58B4}" presName="rootText" presStyleLbl="node1" presStyleIdx="3" presStyleCnt="4"/>
      <dgm:spPr>
        <a:xfrm>
          <a:off x="8802564" y="35"/>
          <a:ext cx="2107570" cy="1053785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it-IT"/>
        </a:p>
      </dgm:t>
    </dgm:pt>
    <dgm:pt modelId="{5A12EEDC-7D0D-4135-9B14-0979CA97A27B}" type="pres">
      <dgm:prSet presAssocID="{84EF0FB1-EA1A-4269-8C77-306E069C58B4}" presName="rootConnector" presStyleLbl="node1" presStyleIdx="3" presStyleCnt="4"/>
      <dgm:spPr/>
      <dgm:t>
        <a:bodyPr/>
        <a:lstStyle/>
        <a:p>
          <a:endParaRPr lang="it-IT"/>
        </a:p>
      </dgm:t>
    </dgm:pt>
    <dgm:pt modelId="{BE406874-F2F0-4BF9-A48E-DEA74868A78F}" type="pres">
      <dgm:prSet presAssocID="{84EF0FB1-EA1A-4269-8C77-306E069C58B4}" presName="childShape" presStyleCnt="0"/>
      <dgm:spPr/>
    </dgm:pt>
    <dgm:pt modelId="{AA6A217A-0318-4AF9-AF80-1879A25D4CF7}" type="pres">
      <dgm:prSet presAssocID="{42C06175-BD30-49D9-80A5-FCDACB91C2B1}" presName="Name13" presStyleLbl="parChTrans1D2" presStyleIdx="4" presStyleCnt="6"/>
      <dgm:spPr/>
      <dgm:t>
        <a:bodyPr/>
        <a:lstStyle/>
        <a:p>
          <a:endParaRPr lang="it-IT"/>
        </a:p>
      </dgm:t>
    </dgm:pt>
    <dgm:pt modelId="{B9C4C500-3691-43BF-AFA0-B26E8B13A7F9}" type="pres">
      <dgm:prSet presAssocID="{6D052A7C-3E32-4D50-9465-04156EAC17A2}" presName="childText" presStyleLbl="bgAcc1" presStyleIdx="4" presStyleCnt="6" custLinFactNeighborY="-1085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DE681B-5B8D-4782-98EC-23F290DD81DA}" type="pres">
      <dgm:prSet presAssocID="{E8CD9052-81CD-4A0F-827B-21786AE5EAB4}" presName="Name13" presStyleLbl="parChTrans1D2" presStyleIdx="5" presStyleCnt="6"/>
      <dgm:spPr/>
      <dgm:t>
        <a:bodyPr/>
        <a:lstStyle/>
        <a:p>
          <a:endParaRPr lang="it-IT"/>
        </a:p>
      </dgm:t>
    </dgm:pt>
    <dgm:pt modelId="{F9AF86C7-9149-4353-A448-91CCBF13243C}" type="pres">
      <dgm:prSet presAssocID="{8244FBB6-54F2-4E3A-B3BB-A293268FBF63}" presName="childText" presStyleLbl="bgAcc1" presStyleIdx="5" presStyleCnt="6" custScaleY="194156" custLinFactNeighborX="109" custLinFactNeighborY="-1296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D4FC100F-76A3-4C95-8163-16918A6A47A1}" type="presOf" srcId="{84EF0FB1-EA1A-4269-8C77-306E069C58B4}" destId="{5A12EEDC-7D0D-4135-9B14-0979CA97A27B}" srcOrd="1" destOrd="0" presId="urn:microsoft.com/office/officeart/2005/8/layout/hierarchy3"/>
    <dgm:cxn modelId="{22E11681-9E09-4979-B956-ACB1CD8F17A4}" type="presOf" srcId="{84EF0FB1-EA1A-4269-8C77-306E069C58B4}" destId="{AF4AEE30-CBA5-4E5B-9A57-070A0212CD85}" srcOrd="0" destOrd="0" presId="urn:microsoft.com/office/officeart/2005/8/layout/hierarchy3"/>
    <dgm:cxn modelId="{6371DFCE-28D5-460B-B47B-E67161C38C6B}" type="presOf" srcId="{42C06175-BD30-49D9-80A5-FCDACB91C2B1}" destId="{AA6A217A-0318-4AF9-AF80-1879A25D4CF7}" srcOrd="0" destOrd="0" presId="urn:microsoft.com/office/officeart/2005/8/layout/hierarchy3"/>
    <dgm:cxn modelId="{8DEE0CCF-A0F7-40B9-9026-64E3E86109A0}" srcId="{84EF0FB1-EA1A-4269-8C77-306E069C58B4}" destId="{6D052A7C-3E32-4D50-9465-04156EAC17A2}" srcOrd="0" destOrd="0" parTransId="{42C06175-BD30-49D9-80A5-FCDACB91C2B1}" sibTransId="{2D7A39B4-997F-40B3-AD62-12FF76D23799}"/>
    <dgm:cxn modelId="{110B6755-EBCF-4815-9FF0-0359C8565233}" srcId="{BB94A813-ED65-47AA-9151-67AE35921797}" destId="{F82BDD86-7D83-4CE3-B75D-59EF27EB4BE6}" srcOrd="0" destOrd="0" parTransId="{CA536E2D-7900-41B6-896A-00B1D36E4CB7}" sibTransId="{28103AD9-EACB-4EB7-8995-C3C348574C94}"/>
    <dgm:cxn modelId="{E135ED90-8A15-4CDB-8A1F-4F2693475732}" type="presOf" srcId="{8244FBB6-54F2-4E3A-B3BB-A293268FBF63}" destId="{F9AF86C7-9149-4353-A448-91CCBF13243C}" srcOrd="0" destOrd="0" presId="urn:microsoft.com/office/officeart/2005/8/layout/hierarchy3"/>
    <dgm:cxn modelId="{C1BA1E62-7AD1-42EE-B2FB-488B0B93C3C0}" type="presOf" srcId="{7A88C469-300B-430C-8EC8-42CB8B9106B4}" destId="{4EC4CD4C-AA5D-4579-B399-E5FBF7C0AA3D}" srcOrd="0" destOrd="0" presId="urn:microsoft.com/office/officeart/2005/8/layout/hierarchy3"/>
    <dgm:cxn modelId="{160B69CD-0FE4-4E81-B3C2-55E60242DC37}" type="presOf" srcId="{08D6468E-522E-479F-8A1A-E58F97EE9565}" destId="{FE9618C5-50B6-432C-B8A8-94A3114ADC2D}" srcOrd="0" destOrd="0" presId="urn:microsoft.com/office/officeart/2005/8/layout/hierarchy3"/>
    <dgm:cxn modelId="{1086E30B-4BED-47BD-8EC9-E6A27AA04763}" srcId="{BB94A813-ED65-47AA-9151-67AE35921797}" destId="{D0BAF2A6-B01C-41E4-A260-D4BE16647D5B}" srcOrd="2" destOrd="0" parTransId="{529C916C-1C4D-4730-BD09-D7326ADFE218}" sibTransId="{C5533683-333F-4E58-8B3E-FD62A9C04524}"/>
    <dgm:cxn modelId="{6AF7D643-A81C-4F32-B63D-D7C5A6514161}" type="presOf" srcId="{E4D46AE8-4EF0-448A-ACF5-F0B6C13DB44C}" destId="{A7E4070F-25B9-4B4A-93CA-D051D162F0B5}" srcOrd="0" destOrd="0" presId="urn:microsoft.com/office/officeart/2005/8/layout/hierarchy3"/>
    <dgm:cxn modelId="{7CC47B9F-BA6A-4D59-8936-6A8745496235}" type="presOf" srcId="{7ECB0B44-FB69-4A90-BB7D-39A2030860FB}" destId="{E5B24410-8D20-4F87-B395-EA4611C794BA}" srcOrd="1" destOrd="0" presId="urn:microsoft.com/office/officeart/2005/8/layout/hierarchy3"/>
    <dgm:cxn modelId="{214E5EF8-6AA5-466E-B020-6A98CE6C209A}" type="presOf" srcId="{1B4C0BB1-2B78-4C04-A2BB-2B4E6D1E2F8E}" destId="{A73A8DE9-1AE2-46D9-A37A-691210B04797}" srcOrd="0" destOrd="0" presId="urn:microsoft.com/office/officeart/2005/8/layout/hierarchy3"/>
    <dgm:cxn modelId="{D08CE1B8-3B1D-4475-8EC0-D9E866885A14}" type="presOf" srcId="{A40DD76D-E37D-4FF1-AA71-89242A9E4E62}" destId="{2F5A4E05-474E-45C4-8B55-554EA332836C}" srcOrd="0" destOrd="0" presId="urn:microsoft.com/office/officeart/2005/8/layout/hierarchy3"/>
    <dgm:cxn modelId="{AF922BE4-3A55-408D-8BF5-6431AB4D7039}" srcId="{7ECB0B44-FB69-4A90-BB7D-39A2030860FB}" destId="{1B4C0BB1-2B78-4C04-A2BB-2B4E6D1E2F8E}" srcOrd="1" destOrd="0" parTransId="{3C351DCC-CA6E-4FAF-9283-E906E3043F3E}" sibTransId="{EDF3F1CD-08CC-407F-86BB-DA6E93D1970E}"/>
    <dgm:cxn modelId="{44EE9818-D3BD-4032-84C9-A966AE6A0E04}" srcId="{7ECB0B44-FB69-4A90-BB7D-39A2030860FB}" destId="{A40DD76D-E37D-4FF1-AA71-89242A9E4E62}" srcOrd="0" destOrd="0" parTransId="{BAB174B7-1166-46E5-9613-ACC850C4DFEF}" sibTransId="{7F3B036B-B0E4-4145-97DD-5F9A6FFB07B4}"/>
    <dgm:cxn modelId="{1CE3799D-A38E-4D9E-A82E-22631C11427C}" type="presOf" srcId="{F82BDD86-7D83-4CE3-B75D-59EF27EB4BE6}" destId="{49349344-4559-4B59-B08B-98DAAB6747F9}" srcOrd="0" destOrd="0" presId="urn:microsoft.com/office/officeart/2005/8/layout/hierarchy3"/>
    <dgm:cxn modelId="{9EA8DBA3-8A7F-4160-8D15-7CA9B95747DE}" srcId="{D0BAF2A6-B01C-41E4-A260-D4BE16647D5B}" destId="{E4D46AE8-4EF0-448A-ACF5-F0B6C13DB44C}" srcOrd="0" destOrd="0" parTransId="{B2F8172C-0B5C-4365-A420-BD4ED222F9F6}" sibTransId="{C737A495-2A5E-4C56-9B3C-00E29BE55670}"/>
    <dgm:cxn modelId="{F0209ADB-FCCD-4576-992C-48DD459F5DEA}" type="presOf" srcId="{7ECB0B44-FB69-4A90-BB7D-39A2030860FB}" destId="{9999E04B-CE6D-4BE0-8D40-2B21856CB7E3}" srcOrd="0" destOrd="0" presId="urn:microsoft.com/office/officeart/2005/8/layout/hierarchy3"/>
    <dgm:cxn modelId="{99187AD0-7244-4B53-99DE-E419EBE13626}" type="presOf" srcId="{6D052A7C-3E32-4D50-9465-04156EAC17A2}" destId="{B9C4C500-3691-43BF-AFA0-B26E8B13A7F9}" srcOrd="0" destOrd="0" presId="urn:microsoft.com/office/officeart/2005/8/layout/hierarchy3"/>
    <dgm:cxn modelId="{6F71C6B0-5633-4597-A396-060182ADB2F4}" type="presOf" srcId="{3C351DCC-CA6E-4FAF-9283-E906E3043F3E}" destId="{60F92ABA-B0AA-4903-AF21-C62F46344CC3}" srcOrd="0" destOrd="0" presId="urn:microsoft.com/office/officeart/2005/8/layout/hierarchy3"/>
    <dgm:cxn modelId="{41ED0D9C-954C-4911-919C-B2B9ABF5038B}" srcId="{BB94A813-ED65-47AA-9151-67AE35921797}" destId="{7ECB0B44-FB69-4A90-BB7D-39A2030860FB}" srcOrd="1" destOrd="0" parTransId="{12DA5231-08DB-4140-838F-F15CB67A4176}" sibTransId="{4B345322-F333-4FC4-99C5-404B96E4C177}"/>
    <dgm:cxn modelId="{D4D80D9E-1EAB-42E1-9D4A-82749DFDF075}" type="presOf" srcId="{D0BAF2A6-B01C-41E4-A260-D4BE16647D5B}" destId="{C826668C-E261-49DF-A748-A1673A0A898E}" srcOrd="0" destOrd="0" presId="urn:microsoft.com/office/officeart/2005/8/layout/hierarchy3"/>
    <dgm:cxn modelId="{92E0D133-2DBC-4A20-B927-5FFE1C5EA9BA}" type="presOf" srcId="{F82BDD86-7D83-4CE3-B75D-59EF27EB4BE6}" destId="{3069B640-44FD-4843-A08A-8518B3BFA17D}" srcOrd="1" destOrd="0" presId="urn:microsoft.com/office/officeart/2005/8/layout/hierarchy3"/>
    <dgm:cxn modelId="{4D3A9F9F-A00E-478E-9E94-AE95222718D2}" type="presOf" srcId="{BB94A813-ED65-47AA-9151-67AE35921797}" destId="{E4E8A3FC-D90C-4990-8ED3-672B53B5D5AA}" srcOrd="0" destOrd="0" presId="urn:microsoft.com/office/officeart/2005/8/layout/hierarchy3"/>
    <dgm:cxn modelId="{A78A3460-59D3-430E-B554-95FD3DB44BE2}" srcId="{BB94A813-ED65-47AA-9151-67AE35921797}" destId="{84EF0FB1-EA1A-4269-8C77-306E069C58B4}" srcOrd="3" destOrd="0" parTransId="{5E3FB8AA-0BD1-4A61-A753-9077D3F0EB0D}" sibTransId="{2B55FD9A-3476-4494-8EE2-B20D10CE4683}"/>
    <dgm:cxn modelId="{C18D922A-4110-4F54-B279-209E6F37BF3C}" srcId="{F82BDD86-7D83-4CE3-B75D-59EF27EB4BE6}" destId="{7A88C469-300B-430C-8EC8-42CB8B9106B4}" srcOrd="0" destOrd="0" parTransId="{08D6468E-522E-479F-8A1A-E58F97EE9565}" sibTransId="{F6A1E2F1-F970-42AC-8DF7-76F2293A06F6}"/>
    <dgm:cxn modelId="{8EE6ACCA-242C-4F67-8014-33EE054A7B55}" type="presOf" srcId="{B2F8172C-0B5C-4365-A420-BD4ED222F9F6}" destId="{D94C2F8C-FF2C-4A08-BF73-23CDE71F4CD5}" srcOrd="0" destOrd="0" presId="urn:microsoft.com/office/officeart/2005/8/layout/hierarchy3"/>
    <dgm:cxn modelId="{BED76C08-BADC-4430-826D-4E487BF1C289}" type="presOf" srcId="{E8CD9052-81CD-4A0F-827B-21786AE5EAB4}" destId="{8CDE681B-5B8D-4782-98EC-23F290DD81DA}" srcOrd="0" destOrd="0" presId="urn:microsoft.com/office/officeart/2005/8/layout/hierarchy3"/>
    <dgm:cxn modelId="{47F4BE8E-B55A-4A03-A90C-6F842DF3A2AE}" type="presOf" srcId="{BAB174B7-1166-46E5-9613-ACC850C4DFEF}" destId="{2E5ABE93-41D3-439B-A055-8628C56C6902}" srcOrd="0" destOrd="0" presId="urn:microsoft.com/office/officeart/2005/8/layout/hierarchy3"/>
    <dgm:cxn modelId="{09106EE8-DBEA-437E-8F25-4C1810A43869}" srcId="{84EF0FB1-EA1A-4269-8C77-306E069C58B4}" destId="{8244FBB6-54F2-4E3A-B3BB-A293268FBF63}" srcOrd="1" destOrd="0" parTransId="{E8CD9052-81CD-4A0F-827B-21786AE5EAB4}" sibTransId="{EFFD0FD0-EF24-4D7C-B840-348B61C4680F}"/>
    <dgm:cxn modelId="{F9B0CA61-246A-4B21-8955-54F9555581EC}" type="presOf" srcId="{D0BAF2A6-B01C-41E4-A260-D4BE16647D5B}" destId="{7587D454-20FD-457C-89ED-C4404A34B794}" srcOrd="1" destOrd="0" presId="urn:microsoft.com/office/officeart/2005/8/layout/hierarchy3"/>
    <dgm:cxn modelId="{511957ED-3644-412A-8E6A-9DA55B17CDC5}" type="presParOf" srcId="{E4E8A3FC-D90C-4990-8ED3-672B53B5D5AA}" destId="{680E9EAC-917F-4685-AE86-6D140D95D415}" srcOrd="0" destOrd="0" presId="urn:microsoft.com/office/officeart/2005/8/layout/hierarchy3"/>
    <dgm:cxn modelId="{A493C593-7D73-4879-B8A9-18510439BFE4}" type="presParOf" srcId="{680E9EAC-917F-4685-AE86-6D140D95D415}" destId="{10D627B7-8ED3-4DB8-96B2-0310971F7120}" srcOrd="0" destOrd="0" presId="urn:microsoft.com/office/officeart/2005/8/layout/hierarchy3"/>
    <dgm:cxn modelId="{A70A47C6-8FF8-466E-A637-CB30255EB274}" type="presParOf" srcId="{10D627B7-8ED3-4DB8-96B2-0310971F7120}" destId="{49349344-4559-4B59-B08B-98DAAB6747F9}" srcOrd="0" destOrd="0" presId="urn:microsoft.com/office/officeart/2005/8/layout/hierarchy3"/>
    <dgm:cxn modelId="{3FCBE02A-E77C-47F2-B4A5-B894F455377E}" type="presParOf" srcId="{10D627B7-8ED3-4DB8-96B2-0310971F7120}" destId="{3069B640-44FD-4843-A08A-8518B3BFA17D}" srcOrd="1" destOrd="0" presId="urn:microsoft.com/office/officeart/2005/8/layout/hierarchy3"/>
    <dgm:cxn modelId="{0F4D0046-8B79-430D-84A8-8187E9ADF700}" type="presParOf" srcId="{680E9EAC-917F-4685-AE86-6D140D95D415}" destId="{EBF795E6-4AE5-42BE-BBB4-28C770D2BDF3}" srcOrd="1" destOrd="0" presId="urn:microsoft.com/office/officeart/2005/8/layout/hierarchy3"/>
    <dgm:cxn modelId="{EA916ED7-7B57-4890-A91D-5CF4AAB04EF2}" type="presParOf" srcId="{EBF795E6-4AE5-42BE-BBB4-28C770D2BDF3}" destId="{FE9618C5-50B6-432C-B8A8-94A3114ADC2D}" srcOrd="0" destOrd="0" presId="urn:microsoft.com/office/officeart/2005/8/layout/hierarchy3"/>
    <dgm:cxn modelId="{9E7AA9DC-DA23-4668-95AD-4FD359FC397B}" type="presParOf" srcId="{EBF795E6-4AE5-42BE-BBB4-28C770D2BDF3}" destId="{4EC4CD4C-AA5D-4579-B399-E5FBF7C0AA3D}" srcOrd="1" destOrd="0" presId="urn:microsoft.com/office/officeart/2005/8/layout/hierarchy3"/>
    <dgm:cxn modelId="{24822C09-ED61-4795-8B71-ABFFB041C315}" type="presParOf" srcId="{E4E8A3FC-D90C-4990-8ED3-672B53B5D5AA}" destId="{94130A7D-7FDD-432C-BBDE-63BAA675B5E8}" srcOrd="1" destOrd="0" presId="urn:microsoft.com/office/officeart/2005/8/layout/hierarchy3"/>
    <dgm:cxn modelId="{8D34FFDE-1CA4-403A-BDA3-2A6E36AB2636}" type="presParOf" srcId="{94130A7D-7FDD-432C-BBDE-63BAA675B5E8}" destId="{23C80E15-77C5-400F-861E-BAA9E1F719E8}" srcOrd="0" destOrd="0" presId="urn:microsoft.com/office/officeart/2005/8/layout/hierarchy3"/>
    <dgm:cxn modelId="{11480714-F902-41E0-8CA1-6CB2C7F30D75}" type="presParOf" srcId="{23C80E15-77C5-400F-861E-BAA9E1F719E8}" destId="{9999E04B-CE6D-4BE0-8D40-2B21856CB7E3}" srcOrd="0" destOrd="0" presId="urn:microsoft.com/office/officeart/2005/8/layout/hierarchy3"/>
    <dgm:cxn modelId="{DB39CF26-46FC-4506-B1D8-25A60D39632E}" type="presParOf" srcId="{23C80E15-77C5-400F-861E-BAA9E1F719E8}" destId="{E5B24410-8D20-4F87-B395-EA4611C794BA}" srcOrd="1" destOrd="0" presId="urn:microsoft.com/office/officeart/2005/8/layout/hierarchy3"/>
    <dgm:cxn modelId="{9CC50FCF-8571-457E-AF79-389AB62C040E}" type="presParOf" srcId="{94130A7D-7FDD-432C-BBDE-63BAA675B5E8}" destId="{2FEFFDBB-D757-4A43-BA26-0D17DE9C04DF}" srcOrd="1" destOrd="0" presId="urn:microsoft.com/office/officeart/2005/8/layout/hierarchy3"/>
    <dgm:cxn modelId="{F162103F-4AFA-4206-9EB3-20408C15C7BB}" type="presParOf" srcId="{2FEFFDBB-D757-4A43-BA26-0D17DE9C04DF}" destId="{2E5ABE93-41D3-439B-A055-8628C56C6902}" srcOrd="0" destOrd="0" presId="urn:microsoft.com/office/officeart/2005/8/layout/hierarchy3"/>
    <dgm:cxn modelId="{79D950C7-7198-414F-AD0C-109066F35BB3}" type="presParOf" srcId="{2FEFFDBB-D757-4A43-BA26-0D17DE9C04DF}" destId="{2F5A4E05-474E-45C4-8B55-554EA332836C}" srcOrd="1" destOrd="0" presId="urn:microsoft.com/office/officeart/2005/8/layout/hierarchy3"/>
    <dgm:cxn modelId="{C494D2EE-6ABD-42FA-A585-6E09BA11EE9D}" type="presParOf" srcId="{2FEFFDBB-D757-4A43-BA26-0D17DE9C04DF}" destId="{60F92ABA-B0AA-4903-AF21-C62F46344CC3}" srcOrd="2" destOrd="0" presId="urn:microsoft.com/office/officeart/2005/8/layout/hierarchy3"/>
    <dgm:cxn modelId="{A8639961-3C53-4F50-A492-8E7144737128}" type="presParOf" srcId="{2FEFFDBB-D757-4A43-BA26-0D17DE9C04DF}" destId="{A73A8DE9-1AE2-46D9-A37A-691210B04797}" srcOrd="3" destOrd="0" presId="urn:microsoft.com/office/officeart/2005/8/layout/hierarchy3"/>
    <dgm:cxn modelId="{F1B248C0-62C4-4595-9A0C-01713B29C7C0}" type="presParOf" srcId="{E4E8A3FC-D90C-4990-8ED3-672B53B5D5AA}" destId="{8D996940-CEE9-4B25-9044-42DF025DB144}" srcOrd="2" destOrd="0" presId="urn:microsoft.com/office/officeart/2005/8/layout/hierarchy3"/>
    <dgm:cxn modelId="{CE0A2CA8-2613-4059-AE54-559ADFADE4C7}" type="presParOf" srcId="{8D996940-CEE9-4B25-9044-42DF025DB144}" destId="{D0F697D1-60C0-4B24-B8AC-A19FE8F49E40}" srcOrd="0" destOrd="0" presId="urn:microsoft.com/office/officeart/2005/8/layout/hierarchy3"/>
    <dgm:cxn modelId="{8A75713C-24FD-463A-8A44-23261D2DFC58}" type="presParOf" srcId="{D0F697D1-60C0-4B24-B8AC-A19FE8F49E40}" destId="{C826668C-E261-49DF-A748-A1673A0A898E}" srcOrd="0" destOrd="0" presId="urn:microsoft.com/office/officeart/2005/8/layout/hierarchy3"/>
    <dgm:cxn modelId="{1871DED9-8327-408F-A5C3-968B1D3E4910}" type="presParOf" srcId="{D0F697D1-60C0-4B24-B8AC-A19FE8F49E40}" destId="{7587D454-20FD-457C-89ED-C4404A34B794}" srcOrd="1" destOrd="0" presId="urn:microsoft.com/office/officeart/2005/8/layout/hierarchy3"/>
    <dgm:cxn modelId="{F9B0F684-5245-4504-9972-674C67BCFD95}" type="presParOf" srcId="{8D996940-CEE9-4B25-9044-42DF025DB144}" destId="{D3D6C6E0-2074-4043-ABD0-F6A780072BB5}" srcOrd="1" destOrd="0" presId="urn:microsoft.com/office/officeart/2005/8/layout/hierarchy3"/>
    <dgm:cxn modelId="{846FAA8F-ADA8-476B-A1FE-B899E9DBEF3C}" type="presParOf" srcId="{D3D6C6E0-2074-4043-ABD0-F6A780072BB5}" destId="{D94C2F8C-FF2C-4A08-BF73-23CDE71F4CD5}" srcOrd="0" destOrd="0" presId="urn:microsoft.com/office/officeart/2005/8/layout/hierarchy3"/>
    <dgm:cxn modelId="{EEF6FC4F-12CE-42EC-9ED4-B851F198B561}" type="presParOf" srcId="{D3D6C6E0-2074-4043-ABD0-F6A780072BB5}" destId="{A7E4070F-25B9-4B4A-93CA-D051D162F0B5}" srcOrd="1" destOrd="0" presId="urn:microsoft.com/office/officeart/2005/8/layout/hierarchy3"/>
    <dgm:cxn modelId="{94ABA5B0-242F-43C7-AF8C-FDBBF248218F}" type="presParOf" srcId="{E4E8A3FC-D90C-4990-8ED3-672B53B5D5AA}" destId="{5329A249-A61B-4705-B2BF-B07CBC941DB6}" srcOrd="3" destOrd="0" presId="urn:microsoft.com/office/officeart/2005/8/layout/hierarchy3"/>
    <dgm:cxn modelId="{90018348-5E8E-4DF8-A697-717D503C8386}" type="presParOf" srcId="{5329A249-A61B-4705-B2BF-B07CBC941DB6}" destId="{99C80762-5402-4E2E-B7DB-756ED1954371}" srcOrd="0" destOrd="0" presId="urn:microsoft.com/office/officeart/2005/8/layout/hierarchy3"/>
    <dgm:cxn modelId="{29E7FA67-3CAD-4A99-B9F4-ACD1296CD8EB}" type="presParOf" srcId="{99C80762-5402-4E2E-B7DB-756ED1954371}" destId="{AF4AEE30-CBA5-4E5B-9A57-070A0212CD85}" srcOrd="0" destOrd="0" presId="urn:microsoft.com/office/officeart/2005/8/layout/hierarchy3"/>
    <dgm:cxn modelId="{4B2F64F0-02DC-46D3-9091-4579AC39642D}" type="presParOf" srcId="{99C80762-5402-4E2E-B7DB-756ED1954371}" destId="{5A12EEDC-7D0D-4135-9B14-0979CA97A27B}" srcOrd="1" destOrd="0" presId="urn:microsoft.com/office/officeart/2005/8/layout/hierarchy3"/>
    <dgm:cxn modelId="{CE03E1E3-6B97-44CF-87AF-3D94E1A95D1C}" type="presParOf" srcId="{5329A249-A61B-4705-B2BF-B07CBC941DB6}" destId="{BE406874-F2F0-4BF9-A48E-DEA74868A78F}" srcOrd="1" destOrd="0" presId="urn:microsoft.com/office/officeart/2005/8/layout/hierarchy3"/>
    <dgm:cxn modelId="{64D99E53-1CE1-4AFB-B627-D537DA1F5648}" type="presParOf" srcId="{BE406874-F2F0-4BF9-A48E-DEA74868A78F}" destId="{AA6A217A-0318-4AF9-AF80-1879A25D4CF7}" srcOrd="0" destOrd="0" presId="urn:microsoft.com/office/officeart/2005/8/layout/hierarchy3"/>
    <dgm:cxn modelId="{49F2A76B-C420-43E7-8CAA-772AF8808C1D}" type="presParOf" srcId="{BE406874-F2F0-4BF9-A48E-DEA74868A78F}" destId="{B9C4C500-3691-43BF-AFA0-B26E8B13A7F9}" srcOrd="1" destOrd="0" presId="urn:microsoft.com/office/officeart/2005/8/layout/hierarchy3"/>
    <dgm:cxn modelId="{0147B7C2-4164-44EC-ADCF-AFB5DE547C2C}" type="presParOf" srcId="{BE406874-F2F0-4BF9-A48E-DEA74868A78F}" destId="{8CDE681B-5B8D-4782-98EC-23F290DD81DA}" srcOrd="2" destOrd="0" presId="urn:microsoft.com/office/officeart/2005/8/layout/hierarchy3"/>
    <dgm:cxn modelId="{3064D9FC-932B-4AAA-A84C-84F6C24B2196}" type="presParOf" srcId="{BE406874-F2F0-4BF9-A48E-DEA74868A78F}" destId="{F9AF86C7-9149-4353-A448-91CCBF13243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C24A11-ED56-44F3-8E7C-E382BAC9D7F4}" type="doc">
      <dgm:prSet loTypeId="urn:microsoft.com/office/officeart/2005/8/layout/cycle4#1" loCatId="matrix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87A5505-B309-440D-97C6-2D52C6A94380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Versam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. imposte</a:t>
          </a:r>
        </a:p>
      </dgm:t>
    </dgm:pt>
    <dgm:pt modelId="{215C3717-45BE-4AED-8F60-7C978BAA98B6}" type="parTrans" cxnId="{2405475F-1039-4384-B734-83EBC7FB2D3B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665F915A-85FE-49A3-B83A-D28B597F2FD4}" type="sibTrans" cxnId="{2405475F-1039-4384-B734-83EBC7FB2D3B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8A13F562-342B-4524-BDA4-90BA2969750E}">
      <dgm:prSet phldrT="[Testo]" custT="1"/>
      <dgm:spPr>
        <a:xfrm>
          <a:off x="2352555" y="0"/>
          <a:ext cx="2845756" cy="1843404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r>
            <a:rPr lang="it-IT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30.7 senza 0,40%</a:t>
          </a:r>
        </a:p>
      </dgm:t>
    </dgm:pt>
    <dgm:pt modelId="{14295A04-BE35-4B3D-9332-DF11F22877D9}" type="parTrans" cxnId="{B0A18721-375E-48FF-97F1-44162EAE2A57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E92B946C-EA4E-4118-A784-8E4C78A70B9D}" type="sibTrans" cxnId="{B0A18721-375E-48FF-97F1-44162EAE2A57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D0A83CD8-0956-4012-B207-5E70DD52C9FF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Mod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. 770</a:t>
          </a:r>
        </a:p>
      </dgm:t>
    </dgm:pt>
    <dgm:pt modelId="{6F81CABD-0D7B-4E2A-9BF9-758F8D4289E6}" type="parTrans" cxnId="{E36D1BEF-F979-410D-B242-17FFEAF38EB4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89EA80FA-BE57-4907-9BFE-66A17A24861B}" type="sibTrans" cxnId="{E36D1BEF-F979-410D-B242-17FFEAF38EB4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AF080EE9-746E-44E3-8E25-3C873C71EB16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Mod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. REDDITI e IRAP</a:t>
          </a:r>
        </a:p>
      </dgm:t>
    </dgm:pt>
    <dgm:pt modelId="{508B84AE-3B0C-4D3A-9556-F2FA3797FDF0}" type="parTrans" cxnId="{850FA768-B55C-4CEF-9B34-E904C3C54F21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262C0C50-60A6-4FA5-9AFA-519656776ED6}" type="sibTrans" cxnId="{850FA768-B55C-4CEF-9B34-E904C3C54F21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DF3F3626-DEB9-4776-93C3-FBB42B986C00}">
      <dgm:prSet phldrT="[Testo]" custT="1"/>
      <dgm:spPr>
        <a:xfrm>
          <a:off x="6995631" y="3917235"/>
          <a:ext cx="2845756" cy="1843404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r>
            <a:rPr lang="it-IT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15.10</a:t>
          </a:r>
        </a:p>
      </dgm:t>
    </dgm:pt>
    <dgm:pt modelId="{7C61537F-95E0-42CC-9204-51A074768B0F}" type="parTrans" cxnId="{69D7D419-0764-4F81-9B5D-082184A0012F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BF674083-0E87-4914-A6F3-8FCD804C4391}" type="sibTrans" cxnId="{69D7D419-0764-4F81-9B5D-082184A0012F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BC23E00B-5B75-4907-95FB-26DF8AB450BA}">
      <dgm:prSet phldrT="[Testo]" custT="1"/>
      <dgm:spPr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 spcFirstLastPara="0" vert="horz" wrap="square" lIns="110490" tIns="110490" rIns="110490" bIns="110490" numCol="1" spcCol="1270" anchor="ctr" anchorCtr="0"/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Comunic.dati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 fatture</a:t>
          </a:r>
        </a:p>
      </dgm:t>
    </dgm:pt>
    <dgm:pt modelId="{E2228AAD-6F47-468F-B2CF-119EDBB9DAC3}" type="parTrans" cxnId="{83BB6850-1637-40B3-A791-A65A812E33B2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C6A236D7-AA44-458E-A6F6-DE5D3FCD25E4}" type="sibTrans" cxnId="{83BB6850-1637-40B3-A791-A65A812E33B2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BA1EE1FB-A49E-4A17-92A5-6D721D289CEA}">
      <dgm:prSet phldrT="[Testo]" custT="1"/>
      <dgm:spPr>
        <a:xfrm>
          <a:off x="2352555" y="3917235"/>
          <a:ext cx="2845756" cy="1843404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r>
            <a:rPr lang="it-IT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31.10</a:t>
          </a:r>
        </a:p>
      </dgm:t>
    </dgm:pt>
    <dgm:pt modelId="{8B2686D2-9B9D-4C09-ACF6-4B69F18AC80E}" type="parTrans" cxnId="{A0D79B90-BFC3-4BB5-AC89-70AB96E2833C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59228F37-1513-448D-B643-46BA9464DC5F}" type="sibTrans" cxnId="{A0D79B90-BFC3-4BB5-AC89-70AB96E2833C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0F3AC704-79ED-452D-859C-6EFB562FD606}">
      <dgm:prSet phldrT="[Testo]" custT="1"/>
      <dgm:spPr>
        <a:xfrm>
          <a:off x="6995631" y="0"/>
          <a:ext cx="2845756" cy="1843404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r>
            <a:rPr lang="it-IT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30.9</a:t>
          </a:r>
        </a:p>
      </dgm:t>
    </dgm:pt>
    <dgm:pt modelId="{5B55BB16-FA26-4DF1-8470-6324A23AD8EF}" type="parTrans" cxnId="{0A3B3D83-0239-4FB7-99FC-ED8BAD4AB71A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61334B7F-A1E7-40B9-AF0E-8925123AD536}" type="sibTrans" cxnId="{0A3B3D83-0239-4FB7-99FC-ED8BAD4AB71A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B5DF6884-BE4A-41C1-8ED1-9F8C9B6CEEF2}">
      <dgm:prSet phldrT="[Testo]" custT="1"/>
      <dgm:spPr>
        <a:xfrm>
          <a:off x="6995631" y="0"/>
          <a:ext cx="2845756" cy="1843404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gm:spPr>
      <dgm:t>
        <a:bodyPr/>
        <a:lstStyle/>
        <a:p>
          <a:pPr>
            <a:buChar char="•"/>
          </a:pPr>
          <a:endParaRPr lang="it-IT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</dgm:t>
    </dgm:pt>
    <dgm:pt modelId="{4B654F52-7FBC-49C0-BBE3-77E46BD45F11}" type="parTrans" cxnId="{9BAB4977-592D-4999-98B1-791F08FCE5D7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889435EE-1673-42C9-86F3-F8911E605DE7}" type="sibTrans" cxnId="{9BAB4977-592D-4999-98B1-791F08FCE5D7}">
      <dgm:prSet/>
      <dgm:spPr/>
      <dgm:t>
        <a:bodyPr/>
        <a:lstStyle/>
        <a:p>
          <a:endParaRPr lang="it-IT" sz="1800">
            <a:latin typeface="+mn-lt"/>
          </a:endParaRPr>
        </a:p>
      </dgm:t>
    </dgm:pt>
    <dgm:pt modelId="{C9857A6F-8B80-4A13-B8B4-B1DB88444070}" type="pres">
      <dgm:prSet presAssocID="{FBC24A11-ED56-44F3-8E7C-E382BAC9D7F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E4D6B9B-5EA2-41A3-B94E-3A9153B250A9}" type="pres">
      <dgm:prSet presAssocID="{FBC24A11-ED56-44F3-8E7C-E382BAC9D7F4}" presName="children" presStyleCnt="0"/>
      <dgm:spPr/>
    </dgm:pt>
    <dgm:pt modelId="{1E468F9B-EC87-44E0-A8E5-186FC7815293}" type="pres">
      <dgm:prSet presAssocID="{FBC24A11-ED56-44F3-8E7C-E382BAC9D7F4}" presName="child1group" presStyleCnt="0"/>
      <dgm:spPr/>
    </dgm:pt>
    <dgm:pt modelId="{877BB24B-EC73-4684-AA2F-3930DFB147E2}" type="pres">
      <dgm:prSet presAssocID="{FBC24A11-ED56-44F3-8E7C-E382BAC9D7F4}" presName="child1" presStyleLbl="bgAcc1" presStyleIdx="0" presStyleCnt="4" custScaleX="106406" custScaleY="89732" custLinFactNeighborX="-50056" custLinFactNeighborY="6027"/>
      <dgm:spPr/>
      <dgm:t>
        <a:bodyPr/>
        <a:lstStyle/>
        <a:p>
          <a:endParaRPr lang="it-IT"/>
        </a:p>
      </dgm:t>
    </dgm:pt>
    <dgm:pt modelId="{6F722DF6-3BDC-4ADE-9229-CFB11B7DC211}" type="pres">
      <dgm:prSet presAssocID="{FBC24A11-ED56-44F3-8E7C-E382BAC9D7F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A97840-38CB-4710-8995-C44D44FFC165}" type="pres">
      <dgm:prSet presAssocID="{FBC24A11-ED56-44F3-8E7C-E382BAC9D7F4}" presName="child2group" presStyleCnt="0"/>
      <dgm:spPr/>
    </dgm:pt>
    <dgm:pt modelId="{117120B5-76E2-4941-8E7F-A09F06D95576}" type="pres">
      <dgm:prSet presAssocID="{FBC24A11-ED56-44F3-8E7C-E382BAC9D7F4}" presName="child2" presStyleLbl="bgAcc1" presStyleIdx="1" presStyleCnt="4" custFlipHor="1" custScaleX="97599" custScaleY="67411" custLinFactNeighborX="76644" custLinFactNeighborY="-4093"/>
      <dgm:spPr/>
      <dgm:t>
        <a:bodyPr/>
        <a:lstStyle/>
        <a:p>
          <a:endParaRPr lang="it-IT"/>
        </a:p>
      </dgm:t>
    </dgm:pt>
    <dgm:pt modelId="{82DA342E-20F6-4DF6-9538-DFFC01E00CD8}" type="pres">
      <dgm:prSet presAssocID="{FBC24A11-ED56-44F3-8E7C-E382BAC9D7F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E1F8A9E-906A-45BB-9EC1-38895FDAE6D8}" type="pres">
      <dgm:prSet presAssocID="{FBC24A11-ED56-44F3-8E7C-E382BAC9D7F4}" presName="child3group" presStyleCnt="0"/>
      <dgm:spPr/>
    </dgm:pt>
    <dgm:pt modelId="{9A4FD8B0-A183-4A60-9AE0-3B9CBEA01613}" type="pres">
      <dgm:prSet presAssocID="{FBC24A11-ED56-44F3-8E7C-E382BAC9D7F4}" presName="child3" presStyleLbl="bgAcc1" presStyleIdx="2" presStyleCnt="4" custScaleX="113343" custScaleY="79236" custLinFactNeighborX="70812" custLinFactNeighborY="-38730"/>
      <dgm:spPr/>
      <dgm:t>
        <a:bodyPr/>
        <a:lstStyle/>
        <a:p>
          <a:endParaRPr lang="it-IT"/>
        </a:p>
      </dgm:t>
    </dgm:pt>
    <dgm:pt modelId="{0ABBE16F-F1E5-4D90-B00A-BF8D05D93890}" type="pres">
      <dgm:prSet presAssocID="{FBC24A11-ED56-44F3-8E7C-E382BAC9D7F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0F18503-3E2F-4443-96EE-F710620C12FE}" type="pres">
      <dgm:prSet presAssocID="{FBC24A11-ED56-44F3-8E7C-E382BAC9D7F4}" presName="child4group" presStyleCnt="0"/>
      <dgm:spPr/>
    </dgm:pt>
    <dgm:pt modelId="{2B99C69F-1F51-4F89-AD2C-33027D1784DB}" type="pres">
      <dgm:prSet presAssocID="{FBC24A11-ED56-44F3-8E7C-E382BAC9D7F4}" presName="child4" presStyleLbl="bgAcc1" presStyleIdx="3" presStyleCnt="4" custScaleY="78571" custLinFactNeighborX="-53074" custLinFactNeighborY="-45089"/>
      <dgm:spPr/>
      <dgm:t>
        <a:bodyPr/>
        <a:lstStyle/>
        <a:p>
          <a:endParaRPr lang="it-IT"/>
        </a:p>
      </dgm:t>
    </dgm:pt>
    <dgm:pt modelId="{358A3065-2A05-4157-807E-20AFB391C49C}" type="pres">
      <dgm:prSet presAssocID="{FBC24A11-ED56-44F3-8E7C-E382BAC9D7F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2D4AEE4-404C-480A-9BAF-7E44675D68D6}" type="pres">
      <dgm:prSet presAssocID="{FBC24A11-ED56-44F3-8E7C-E382BAC9D7F4}" presName="childPlaceholder" presStyleCnt="0"/>
      <dgm:spPr/>
    </dgm:pt>
    <dgm:pt modelId="{136F5FAF-55BE-449C-9345-72E96F451EF1}" type="pres">
      <dgm:prSet presAssocID="{FBC24A11-ED56-44F3-8E7C-E382BAC9D7F4}" presName="circle" presStyleCnt="0"/>
      <dgm:spPr/>
    </dgm:pt>
    <dgm:pt modelId="{25C943E6-D8D9-4F1C-81D8-BC6268FA1B91}" type="pres">
      <dgm:prSet presAssocID="{FBC24A11-ED56-44F3-8E7C-E382BAC9D7F4}" presName="quadrant1" presStyleLbl="node1" presStyleIdx="0" presStyleCnt="4" custScaleX="121486" custScaleY="126328" custLinFactNeighborX="8415" custLinFactNeighborY="-20570">
        <dgm:presLayoutVars>
          <dgm:chMax val="1"/>
          <dgm:bulletEnabled val="1"/>
        </dgm:presLayoutVars>
      </dgm:prSet>
      <dgm:spPr>
        <a:xfrm>
          <a:off x="3148286" y="-371990"/>
          <a:ext cx="2196963" cy="2284526"/>
        </a:xfrm>
        <a:prstGeom prst="pieWedge">
          <a:avLst/>
        </a:prstGeom>
      </dgm:spPr>
      <dgm:t>
        <a:bodyPr/>
        <a:lstStyle/>
        <a:p>
          <a:endParaRPr lang="it-IT"/>
        </a:p>
      </dgm:t>
    </dgm:pt>
    <dgm:pt modelId="{32EC54A9-69FA-445E-9F40-C842F46CC085}" type="pres">
      <dgm:prSet presAssocID="{FBC24A11-ED56-44F3-8E7C-E382BAC9D7F4}" presName="quadrant2" presStyleLbl="node1" presStyleIdx="1" presStyleCnt="4" custScaleX="121486" custScaleY="126328" custLinFactNeighborX="30859" custLinFactNeighborY="-21505">
        <dgm:presLayoutVars>
          <dgm:chMax val="1"/>
          <dgm:bulletEnabled val="1"/>
        </dgm:presLayoutVars>
      </dgm:prSet>
      <dgm:spPr>
        <a:xfrm rot="5400000">
          <a:off x="5402322" y="-345117"/>
          <a:ext cx="2284526" cy="2196963"/>
        </a:xfrm>
        <a:prstGeom prst="pieWedge">
          <a:avLst/>
        </a:prstGeom>
      </dgm:spPr>
      <dgm:t>
        <a:bodyPr/>
        <a:lstStyle/>
        <a:p>
          <a:endParaRPr lang="it-IT"/>
        </a:p>
      </dgm:t>
    </dgm:pt>
    <dgm:pt modelId="{2CEBB938-9B53-443E-BA28-B08BBB0B9E6B}" type="pres">
      <dgm:prSet presAssocID="{FBC24A11-ED56-44F3-8E7C-E382BAC9D7F4}" presName="quadrant3" presStyleLbl="node1" presStyleIdx="2" presStyleCnt="4" custScaleX="121486" custScaleY="126328" custLinFactNeighborX="29920" custLinFactNeighborY="4675">
        <dgm:presLayoutVars>
          <dgm:chMax val="1"/>
          <dgm:bulletEnabled val="1"/>
        </dgm:presLayoutVars>
      </dgm:prSet>
      <dgm:spPr>
        <a:xfrm rot="10800000">
          <a:off x="5429123" y="1976480"/>
          <a:ext cx="2196963" cy="2284526"/>
        </a:xfrm>
        <a:prstGeom prst="pieWedge">
          <a:avLst/>
        </a:prstGeom>
      </dgm:spPr>
      <dgm:t>
        <a:bodyPr/>
        <a:lstStyle/>
        <a:p>
          <a:endParaRPr lang="it-IT"/>
        </a:p>
      </dgm:t>
    </dgm:pt>
    <dgm:pt modelId="{9803F46F-B6A8-41D2-8A8A-76626D769C2D}" type="pres">
      <dgm:prSet presAssocID="{FBC24A11-ED56-44F3-8E7C-E382BAC9D7F4}" presName="quadrant4" presStyleLbl="node1" presStyleIdx="3" presStyleCnt="4" custScaleX="121486" custScaleY="126328" custLinFactNeighborX="7480" custLinFactNeighborY="4675">
        <dgm:presLayoutVars>
          <dgm:chMax val="1"/>
          <dgm:bulletEnabled val="1"/>
        </dgm:presLayoutVars>
      </dgm:prSet>
      <dgm:spPr>
        <a:xfrm rot="16200000">
          <a:off x="3087596" y="2020262"/>
          <a:ext cx="2284526" cy="2196963"/>
        </a:xfrm>
        <a:prstGeom prst="pieWedge">
          <a:avLst/>
        </a:prstGeom>
      </dgm:spPr>
      <dgm:t>
        <a:bodyPr/>
        <a:lstStyle/>
        <a:p>
          <a:endParaRPr lang="it-IT"/>
        </a:p>
      </dgm:t>
    </dgm:pt>
    <dgm:pt modelId="{7D5C4838-14B3-44AE-BDB6-2F5D6075668D}" type="pres">
      <dgm:prSet presAssocID="{FBC24A11-ED56-44F3-8E7C-E382BAC9D7F4}" presName="quadrantPlaceholder" presStyleCnt="0"/>
      <dgm:spPr/>
    </dgm:pt>
    <dgm:pt modelId="{CF53F008-0438-4069-ACC8-0F8F67B77FFA}" type="pres">
      <dgm:prSet presAssocID="{FBC24A11-ED56-44F3-8E7C-E382BAC9D7F4}" presName="center1" presStyleLbl="fgShp" presStyleIdx="0" presStyleCnt="2" custLinFactNeighborX="51471" custLinFactNeighborY="-21805"/>
      <dgm:spPr>
        <a:xfrm>
          <a:off x="5666364" y="2361862"/>
          <a:ext cx="861215" cy="748883"/>
        </a:xfrm>
        <a:prstGeom prst="circularArrow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</dgm:pt>
    <dgm:pt modelId="{0BA92381-6E39-443E-9ECE-79C0780F99D6}" type="pres">
      <dgm:prSet presAssocID="{FBC24A11-ED56-44F3-8E7C-E382BAC9D7F4}" presName="center2" presStyleLbl="fgShp" presStyleIdx="1" presStyleCnt="2" custLinFactNeighborX="51471" custLinFactNeighborY="-21805"/>
      <dgm:spPr>
        <a:xfrm rot="10800000">
          <a:off x="5666364" y="2649894"/>
          <a:ext cx="861215" cy="748883"/>
        </a:xfrm>
        <a:prstGeom prst="circularArrow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gm:spPr>
    </dgm:pt>
  </dgm:ptLst>
  <dgm:cxnLst>
    <dgm:cxn modelId="{CB259C3F-81DD-4CAA-A614-BC34B7AA12A1}" type="presOf" srcId="{DF3F3626-DEB9-4776-93C3-FBB42B986C00}" destId="{9A4FD8B0-A183-4A60-9AE0-3B9CBEA01613}" srcOrd="0" destOrd="0" presId="urn:microsoft.com/office/officeart/2005/8/layout/cycle4#1"/>
    <dgm:cxn modelId="{0683A246-DDCD-4E21-92DA-15D19ABA5FFB}" type="presOf" srcId="{8A13F562-342B-4524-BDA4-90BA2969750E}" destId="{6F722DF6-3BDC-4ADE-9229-CFB11B7DC211}" srcOrd="1" destOrd="0" presId="urn:microsoft.com/office/officeart/2005/8/layout/cycle4#1"/>
    <dgm:cxn modelId="{B0A18721-375E-48FF-97F1-44162EAE2A57}" srcId="{687A5505-B309-440D-97C6-2D52C6A94380}" destId="{8A13F562-342B-4524-BDA4-90BA2969750E}" srcOrd="0" destOrd="0" parTransId="{14295A04-BE35-4B3D-9332-DF11F22877D9}" sibTransId="{E92B946C-EA4E-4118-A784-8E4C78A70B9D}"/>
    <dgm:cxn modelId="{A0D79B90-BFC3-4BB5-AC89-70AB96E2833C}" srcId="{BC23E00B-5B75-4907-95FB-26DF8AB450BA}" destId="{BA1EE1FB-A49E-4A17-92A5-6D721D289CEA}" srcOrd="0" destOrd="0" parTransId="{8B2686D2-9B9D-4C09-ACF6-4B69F18AC80E}" sibTransId="{59228F37-1513-448D-B643-46BA9464DC5F}"/>
    <dgm:cxn modelId="{8D72FD65-7E54-46FC-A5E9-BEAC9A0B468D}" type="presOf" srcId="{0F3AC704-79ED-452D-859C-6EFB562FD606}" destId="{117120B5-76E2-4941-8E7F-A09F06D95576}" srcOrd="0" destOrd="1" presId="urn:microsoft.com/office/officeart/2005/8/layout/cycle4#1"/>
    <dgm:cxn modelId="{9BAB4977-592D-4999-98B1-791F08FCE5D7}" srcId="{D0A83CD8-0956-4012-B207-5E70DD52C9FF}" destId="{B5DF6884-BE4A-41C1-8ED1-9F8C9B6CEEF2}" srcOrd="0" destOrd="0" parTransId="{4B654F52-7FBC-49C0-BBE3-77E46BD45F11}" sibTransId="{889435EE-1673-42C9-86F3-F8911E605DE7}"/>
    <dgm:cxn modelId="{8EB3076A-4503-49E4-8A15-8BC5E0A8CAC8}" type="presOf" srcId="{687A5505-B309-440D-97C6-2D52C6A94380}" destId="{25C943E6-D8D9-4F1C-81D8-BC6268FA1B91}" srcOrd="0" destOrd="0" presId="urn:microsoft.com/office/officeart/2005/8/layout/cycle4#1"/>
    <dgm:cxn modelId="{B95DA5F7-05C6-4090-8B2F-311E89DC7956}" type="presOf" srcId="{B5DF6884-BE4A-41C1-8ED1-9F8C9B6CEEF2}" destId="{82DA342E-20F6-4DF6-9538-DFFC01E00CD8}" srcOrd="1" destOrd="0" presId="urn:microsoft.com/office/officeart/2005/8/layout/cycle4#1"/>
    <dgm:cxn modelId="{C5F141F0-A305-422C-B837-F67CF15C39D9}" type="presOf" srcId="{BA1EE1FB-A49E-4A17-92A5-6D721D289CEA}" destId="{2B99C69F-1F51-4F89-AD2C-33027D1784DB}" srcOrd="0" destOrd="0" presId="urn:microsoft.com/office/officeart/2005/8/layout/cycle4#1"/>
    <dgm:cxn modelId="{F17623A4-412A-41B6-AAEB-FA94552C6C75}" type="presOf" srcId="{BC23E00B-5B75-4907-95FB-26DF8AB450BA}" destId="{9803F46F-B6A8-41D2-8A8A-76626D769C2D}" srcOrd="0" destOrd="0" presId="urn:microsoft.com/office/officeart/2005/8/layout/cycle4#1"/>
    <dgm:cxn modelId="{B18E35FA-45AF-455E-9E90-9E75A41225D9}" type="presOf" srcId="{AF080EE9-746E-44E3-8E25-3C873C71EB16}" destId="{2CEBB938-9B53-443E-BA28-B08BBB0B9E6B}" srcOrd="0" destOrd="0" presId="urn:microsoft.com/office/officeart/2005/8/layout/cycle4#1"/>
    <dgm:cxn modelId="{83BB6850-1637-40B3-A791-A65A812E33B2}" srcId="{FBC24A11-ED56-44F3-8E7C-E382BAC9D7F4}" destId="{BC23E00B-5B75-4907-95FB-26DF8AB450BA}" srcOrd="3" destOrd="0" parTransId="{E2228AAD-6F47-468F-B2CF-119EDBB9DAC3}" sibTransId="{C6A236D7-AA44-458E-A6F6-DE5D3FCD25E4}"/>
    <dgm:cxn modelId="{34A4B438-4578-434A-9C8C-C0A3E18E0FE4}" type="presOf" srcId="{BA1EE1FB-A49E-4A17-92A5-6D721D289CEA}" destId="{358A3065-2A05-4157-807E-20AFB391C49C}" srcOrd="1" destOrd="0" presId="urn:microsoft.com/office/officeart/2005/8/layout/cycle4#1"/>
    <dgm:cxn modelId="{671A686D-1A71-464A-A03E-E680DB54B815}" type="presOf" srcId="{D0A83CD8-0956-4012-B207-5E70DD52C9FF}" destId="{32EC54A9-69FA-445E-9F40-C842F46CC085}" srcOrd="0" destOrd="0" presId="urn:microsoft.com/office/officeart/2005/8/layout/cycle4#1"/>
    <dgm:cxn modelId="{67A3B3AD-8901-4359-A0B2-CD7491791911}" type="presOf" srcId="{0F3AC704-79ED-452D-859C-6EFB562FD606}" destId="{82DA342E-20F6-4DF6-9538-DFFC01E00CD8}" srcOrd="1" destOrd="1" presId="urn:microsoft.com/office/officeart/2005/8/layout/cycle4#1"/>
    <dgm:cxn modelId="{69D7D419-0764-4F81-9B5D-082184A0012F}" srcId="{AF080EE9-746E-44E3-8E25-3C873C71EB16}" destId="{DF3F3626-DEB9-4776-93C3-FBB42B986C00}" srcOrd="0" destOrd="0" parTransId="{7C61537F-95E0-42CC-9204-51A074768B0F}" sibTransId="{BF674083-0E87-4914-A6F3-8FCD804C4391}"/>
    <dgm:cxn modelId="{850FA768-B55C-4CEF-9B34-E904C3C54F21}" srcId="{FBC24A11-ED56-44F3-8E7C-E382BAC9D7F4}" destId="{AF080EE9-746E-44E3-8E25-3C873C71EB16}" srcOrd="2" destOrd="0" parTransId="{508B84AE-3B0C-4D3A-9556-F2FA3797FDF0}" sibTransId="{262C0C50-60A6-4FA5-9AFA-519656776ED6}"/>
    <dgm:cxn modelId="{9DF3A660-733F-4DD5-90F6-C79B58478D0A}" type="presOf" srcId="{B5DF6884-BE4A-41C1-8ED1-9F8C9B6CEEF2}" destId="{117120B5-76E2-4941-8E7F-A09F06D95576}" srcOrd="0" destOrd="0" presId="urn:microsoft.com/office/officeart/2005/8/layout/cycle4#1"/>
    <dgm:cxn modelId="{4D610C0A-185A-439E-8C3D-E95D306D5EF5}" type="presOf" srcId="{FBC24A11-ED56-44F3-8E7C-E382BAC9D7F4}" destId="{C9857A6F-8B80-4A13-B8B4-B1DB88444070}" srcOrd="0" destOrd="0" presId="urn:microsoft.com/office/officeart/2005/8/layout/cycle4#1"/>
    <dgm:cxn modelId="{650139CF-57BA-471A-A79A-1D94A4AFDEB8}" type="presOf" srcId="{DF3F3626-DEB9-4776-93C3-FBB42B986C00}" destId="{0ABBE16F-F1E5-4D90-B00A-BF8D05D93890}" srcOrd="1" destOrd="0" presId="urn:microsoft.com/office/officeart/2005/8/layout/cycle4#1"/>
    <dgm:cxn modelId="{E36D1BEF-F979-410D-B242-17FFEAF38EB4}" srcId="{FBC24A11-ED56-44F3-8E7C-E382BAC9D7F4}" destId="{D0A83CD8-0956-4012-B207-5E70DD52C9FF}" srcOrd="1" destOrd="0" parTransId="{6F81CABD-0D7B-4E2A-9BF9-758F8D4289E6}" sibTransId="{89EA80FA-BE57-4907-9BFE-66A17A24861B}"/>
    <dgm:cxn modelId="{0A3B3D83-0239-4FB7-99FC-ED8BAD4AB71A}" srcId="{D0A83CD8-0956-4012-B207-5E70DD52C9FF}" destId="{0F3AC704-79ED-452D-859C-6EFB562FD606}" srcOrd="1" destOrd="0" parTransId="{5B55BB16-FA26-4DF1-8470-6324A23AD8EF}" sibTransId="{61334B7F-A1E7-40B9-AF0E-8925123AD536}"/>
    <dgm:cxn modelId="{2405475F-1039-4384-B734-83EBC7FB2D3B}" srcId="{FBC24A11-ED56-44F3-8E7C-E382BAC9D7F4}" destId="{687A5505-B309-440D-97C6-2D52C6A94380}" srcOrd="0" destOrd="0" parTransId="{215C3717-45BE-4AED-8F60-7C978BAA98B6}" sibTransId="{665F915A-85FE-49A3-B83A-D28B597F2FD4}"/>
    <dgm:cxn modelId="{6A8253AD-2AC7-41F8-8200-9EAC62C5079F}" type="presOf" srcId="{8A13F562-342B-4524-BDA4-90BA2969750E}" destId="{877BB24B-EC73-4684-AA2F-3930DFB147E2}" srcOrd="0" destOrd="0" presId="urn:microsoft.com/office/officeart/2005/8/layout/cycle4#1"/>
    <dgm:cxn modelId="{39199C18-5061-4982-B421-47A2F4AECBD8}" type="presParOf" srcId="{C9857A6F-8B80-4A13-B8B4-B1DB88444070}" destId="{5E4D6B9B-5EA2-41A3-B94E-3A9153B250A9}" srcOrd="0" destOrd="0" presId="urn:microsoft.com/office/officeart/2005/8/layout/cycle4#1"/>
    <dgm:cxn modelId="{E8D84D15-04B2-4FCE-9CF6-2482E47056D7}" type="presParOf" srcId="{5E4D6B9B-5EA2-41A3-B94E-3A9153B250A9}" destId="{1E468F9B-EC87-44E0-A8E5-186FC7815293}" srcOrd="0" destOrd="0" presId="urn:microsoft.com/office/officeart/2005/8/layout/cycle4#1"/>
    <dgm:cxn modelId="{851D0BB7-3A20-4669-BC0F-A0BBF896D9CD}" type="presParOf" srcId="{1E468F9B-EC87-44E0-A8E5-186FC7815293}" destId="{877BB24B-EC73-4684-AA2F-3930DFB147E2}" srcOrd="0" destOrd="0" presId="urn:microsoft.com/office/officeart/2005/8/layout/cycle4#1"/>
    <dgm:cxn modelId="{C64F3E14-2585-49BD-AAE9-3C7751A30E59}" type="presParOf" srcId="{1E468F9B-EC87-44E0-A8E5-186FC7815293}" destId="{6F722DF6-3BDC-4ADE-9229-CFB11B7DC211}" srcOrd="1" destOrd="0" presId="urn:microsoft.com/office/officeart/2005/8/layout/cycle4#1"/>
    <dgm:cxn modelId="{3B9D9F8B-F208-4395-866B-F7372615240D}" type="presParOf" srcId="{5E4D6B9B-5EA2-41A3-B94E-3A9153B250A9}" destId="{E6A97840-38CB-4710-8995-C44D44FFC165}" srcOrd="1" destOrd="0" presId="urn:microsoft.com/office/officeart/2005/8/layout/cycle4#1"/>
    <dgm:cxn modelId="{EDB07A51-8A5D-4D41-901A-368FCC76BB56}" type="presParOf" srcId="{E6A97840-38CB-4710-8995-C44D44FFC165}" destId="{117120B5-76E2-4941-8E7F-A09F06D95576}" srcOrd="0" destOrd="0" presId="urn:microsoft.com/office/officeart/2005/8/layout/cycle4#1"/>
    <dgm:cxn modelId="{A1F27494-3A70-4BF6-889A-FA997B825C1B}" type="presParOf" srcId="{E6A97840-38CB-4710-8995-C44D44FFC165}" destId="{82DA342E-20F6-4DF6-9538-DFFC01E00CD8}" srcOrd="1" destOrd="0" presId="urn:microsoft.com/office/officeart/2005/8/layout/cycle4#1"/>
    <dgm:cxn modelId="{A2D18BAC-E709-4831-9915-0014294476A3}" type="presParOf" srcId="{5E4D6B9B-5EA2-41A3-B94E-3A9153B250A9}" destId="{EE1F8A9E-906A-45BB-9EC1-38895FDAE6D8}" srcOrd="2" destOrd="0" presId="urn:microsoft.com/office/officeart/2005/8/layout/cycle4#1"/>
    <dgm:cxn modelId="{8A5A796C-D4DC-4B5F-80CE-50ADAF6D9459}" type="presParOf" srcId="{EE1F8A9E-906A-45BB-9EC1-38895FDAE6D8}" destId="{9A4FD8B0-A183-4A60-9AE0-3B9CBEA01613}" srcOrd="0" destOrd="0" presId="urn:microsoft.com/office/officeart/2005/8/layout/cycle4#1"/>
    <dgm:cxn modelId="{22661AC7-52F9-4C39-8463-05296C55BD0C}" type="presParOf" srcId="{EE1F8A9E-906A-45BB-9EC1-38895FDAE6D8}" destId="{0ABBE16F-F1E5-4D90-B00A-BF8D05D93890}" srcOrd="1" destOrd="0" presId="urn:microsoft.com/office/officeart/2005/8/layout/cycle4#1"/>
    <dgm:cxn modelId="{8AEF4B0A-2306-4A8C-B0C5-131ECFC7100E}" type="presParOf" srcId="{5E4D6B9B-5EA2-41A3-B94E-3A9153B250A9}" destId="{90F18503-3E2F-4443-96EE-F710620C12FE}" srcOrd="3" destOrd="0" presId="urn:microsoft.com/office/officeart/2005/8/layout/cycle4#1"/>
    <dgm:cxn modelId="{F95D63FA-1BD6-46CD-9FDD-727CF4A76A38}" type="presParOf" srcId="{90F18503-3E2F-4443-96EE-F710620C12FE}" destId="{2B99C69F-1F51-4F89-AD2C-33027D1784DB}" srcOrd="0" destOrd="0" presId="urn:microsoft.com/office/officeart/2005/8/layout/cycle4#1"/>
    <dgm:cxn modelId="{4C171E6D-232F-46A3-BAC1-5782A74D7250}" type="presParOf" srcId="{90F18503-3E2F-4443-96EE-F710620C12FE}" destId="{358A3065-2A05-4157-807E-20AFB391C49C}" srcOrd="1" destOrd="0" presId="urn:microsoft.com/office/officeart/2005/8/layout/cycle4#1"/>
    <dgm:cxn modelId="{398D661A-25A1-43D6-BB9E-6F4F95239CA4}" type="presParOf" srcId="{5E4D6B9B-5EA2-41A3-B94E-3A9153B250A9}" destId="{22D4AEE4-404C-480A-9BAF-7E44675D68D6}" srcOrd="4" destOrd="0" presId="urn:microsoft.com/office/officeart/2005/8/layout/cycle4#1"/>
    <dgm:cxn modelId="{0A6FB618-54BF-4B80-9C77-5166AC0B4037}" type="presParOf" srcId="{C9857A6F-8B80-4A13-B8B4-B1DB88444070}" destId="{136F5FAF-55BE-449C-9345-72E96F451EF1}" srcOrd="1" destOrd="0" presId="urn:microsoft.com/office/officeart/2005/8/layout/cycle4#1"/>
    <dgm:cxn modelId="{7761A6CD-E5AE-46D5-94B4-A6B06D97BEE0}" type="presParOf" srcId="{136F5FAF-55BE-449C-9345-72E96F451EF1}" destId="{25C943E6-D8D9-4F1C-81D8-BC6268FA1B91}" srcOrd="0" destOrd="0" presId="urn:microsoft.com/office/officeart/2005/8/layout/cycle4#1"/>
    <dgm:cxn modelId="{55C47323-F97F-434E-B318-112D8A89C90D}" type="presParOf" srcId="{136F5FAF-55BE-449C-9345-72E96F451EF1}" destId="{32EC54A9-69FA-445E-9F40-C842F46CC085}" srcOrd="1" destOrd="0" presId="urn:microsoft.com/office/officeart/2005/8/layout/cycle4#1"/>
    <dgm:cxn modelId="{BB45B98D-C638-4F69-BE9F-2A1862E782CD}" type="presParOf" srcId="{136F5FAF-55BE-449C-9345-72E96F451EF1}" destId="{2CEBB938-9B53-443E-BA28-B08BBB0B9E6B}" srcOrd="2" destOrd="0" presId="urn:microsoft.com/office/officeart/2005/8/layout/cycle4#1"/>
    <dgm:cxn modelId="{3D9BCB63-F882-4D01-975B-621BD700E8CF}" type="presParOf" srcId="{136F5FAF-55BE-449C-9345-72E96F451EF1}" destId="{9803F46F-B6A8-41D2-8A8A-76626D769C2D}" srcOrd="3" destOrd="0" presId="urn:microsoft.com/office/officeart/2005/8/layout/cycle4#1"/>
    <dgm:cxn modelId="{2D657B45-5BF9-4DB2-B4B1-D1B1FF9E7F17}" type="presParOf" srcId="{136F5FAF-55BE-449C-9345-72E96F451EF1}" destId="{7D5C4838-14B3-44AE-BDB6-2F5D6075668D}" srcOrd="4" destOrd="0" presId="urn:microsoft.com/office/officeart/2005/8/layout/cycle4#1"/>
    <dgm:cxn modelId="{8844CCEC-6FA6-4F3D-84CF-FB5BEC3F91E5}" type="presParOf" srcId="{C9857A6F-8B80-4A13-B8B4-B1DB88444070}" destId="{CF53F008-0438-4069-ACC8-0F8F67B77FFA}" srcOrd="2" destOrd="0" presId="urn:microsoft.com/office/officeart/2005/8/layout/cycle4#1"/>
    <dgm:cxn modelId="{21CBCC04-688C-4601-94BA-6CAED785FE16}" type="presParOf" srcId="{C9857A6F-8B80-4A13-B8B4-B1DB88444070}" destId="{0BA92381-6E39-443E-9ECE-79C0780F99D6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B7E89A-6F66-43B2-A126-BB6ABF0169E2}">
      <dsp:nvSpPr>
        <dsp:cNvPr id="0" name=""/>
        <dsp:cNvSpPr/>
      </dsp:nvSpPr>
      <dsp:spPr>
        <a:xfrm>
          <a:off x="837092" y="0"/>
          <a:ext cx="9487054" cy="5267942"/>
        </a:xfrm>
        <a:prstGeom prst="rightArrow">
          <a:avLst/>
        </a:prstGeom>
        <a:solidFill>
          <a:schemeClr val="accent3">
            <a:lumMod val="75000"/>
          </a:scheme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06FF97-1932-43D0-82AD-2AAB1AEC4CA9}">
      <dsp:nvSpPr>
        <dsp:cNvPr id="0" name=""/>
        <dsp:cNvSpPr/>
      </dsp:nvSpPr>
      <dsp:spPr>
        <a:xfrm>
          <a:off x="378217" y="1580382"/>
          <a:ext cx="3348372" cy="210717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Migliorare l’autorevolezza dell’Istituzione</a:t>
          </a:r>
        </a:p>
      </dsp:txBody>
      <dsp:txXfrm>
        <a:off x="481081" y="1683246"/>
        <a:ext cx="3142644" cy="1901448"/>
      </dsp:txXfrm>
    </dsp:sp>
    <dsp:sp modelId="{2FE17729-F326-4C73-886F-4FFE4FCEBF68}">
      <dsp:nvSpPr>
        <dsp:cNvPr id="0" name=""/>
        <dsp:cNvSpPr/>
      </dsp:nvSpPr>
      <dsp:spPr>
        <a:xfrm>
          <a:off x="3906433" y="1580382"/>
          <a:ext cx="3348372" cy="210717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Divenire punto di riferimento interno ed esterno alla Professione </a:t>
          </a:r>
        </a:p>
      </dsp:txBody>
      <dsp:txXfrm>
        <a:off x="4009297" y="1683246"/>
        <a:ext cx="3142644" cy="1901448"/>
      </dsp:txXfrm>
    </dsp:sp>
    <dsp:sp modelId="{A62EF78F-014C-4459-9AC4-8187200371E1}">
      <dsp:nvSpPr>
        <dsp:cNvPr id="0" name=""/>
        <dsp:cNvSpPr/>
      </dsp:nvSpPr>
      <dsp:spPr>
        <a:xfrm>
          <a:off x="7434650" y="1580382"/>
          <a:ext cx="3348372" cy="210717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Accrescere l’indipendenza e l’obiettività di giudizio</a:t>
          </a:r>
        </a:p>
      </dsp:txBody>
      <dsp:txXfrm>
        <a:off x="7537514" y="1683246"/>
        <a:ext cx="3142644" cy="19014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B80C3-4E97-4DE8-BA68-6769146CD05A}">
      <dsp:nvSpPr>
        <dsp:cNvPr id="0" name=""/>
        <dsp:cNvSpPr/>
      </dsp:nvSpPr>
      <dsp:spPr>
        <a:xfrm>
          <a:off x="826976" y="0"/>
          <a:ext cx="2868932" cy="1434466"/>
        </a:xfrm>
        <a:prstGeom prst="roundRect">
          <a:avLst>
            <a:gd name="adj" fmla="val 10000"/>
          </a:avLst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PRIORITARI</a:t>
          </a:r>
        </a:p>
      </dsp:txBody>
      <dsp:txXfrm>
        <a:off x="868990" y="42014"/>
        <a:ext cx="2784904" cy="1350438"/>
      </dsp:txXfrm>
    </dsp:sp>
    <dsp:sp modelId="{7D6F64AA-B554-4192-B4B1-0BFE9B918A98}">
      <dsp:nvSpPr>
        <dsp:cNvPr id="0" name=""/>
        <dsp:cNvSpPr/>
      </dsp:nvSpPr>
      <dsp:spPr>
        <a:xfrm>
          <a:off x="1113869" y="1434466"/>
          <a:ext cx="262449" cy="912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986"/>
              </a:lnTo>
              <a:lnTo>
                <a:pt x="304262" y="114098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334E1B-4A33-44F9-9C18-2858086F0A10}">
      <dsp:nvSpPr>
        <dsp:cNvPr id="0" name=""/>
        <dsp:cNvSpPr/>
      </dsp:nvSpPr>
      <dsp:spPr>
        <a:xfrm>
          <a:off x="1376319" y="1629580"/>
          <a:ext cx="2295145" cy="143446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1) Azione politica e strategica</a:t>
          </a:r>
        </a:p>
      </dsp:txBody>
      <dsp:txXfrm>
        <a:off x="1418333" y="1671594"/>
        <a:ext cx="2211117" cy="1350438"/>
      </dsp:txXfrm>
    </dsp:sp>
    <dsp:sp modelId="{D627A566-7BB1-4F90-8883-BAF158A3D0D5}">
      <dsp:nvSpPr>
        <dsp:cNvPr id="0" name=""/>
        <dsp:cNvSpPr/>
      </dsp:nvSpPr>
      <dsp:spPr>
        <a:xfrm>
          <a:off x="1113869" y="1434466"/>
          <a:ext cx="262449" cy="270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2629"/>
              </a:lnTo>
              <a:lnTo>
                <a:pt x="304262" y="304262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8E629-F7FA-41AF-B320-CBF7EFE88AA3}">
      <dsp:nvSpPr>
        <dsp:cNvPr id="0" name=""/>
        <dsp:cNvSpPr/>
      </dsp:nvSpPr>
      <dsp:spPr>
        <a:xfrm>
          <a:off x="1376319" y="3422663"/>
          <a:ext cx="2295145" cy="143446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2) Azione tecnica e scientifica</a:t>
          </a:r>
        </a:p>
      </dsp:txBody>
      <dsp:txXfrm>
        <a:off x="1418333" y="3464677"/>
        <a:ext cx="2211117" cy="1350438"/>
      </dsp:txXfrm>
    </dsp:sp>
    <dsp:sp modelId="{9D8B9097-EFAB-47F5-9D18-DED6380884B4}">
      <dsp:nvSpPr>
        <dsp:cNvPr id="0" name=""/>
        <dsp:cNvSpPr/>
      </dsp:nvSpPr>
      <dsp:spPr>
        <a:xfrm>
          <a:off x="4413142" y="0"/>
          <a:ext cx="2868932" cy="1434466"/>
        </a:xfrm>
        <a:prstGeom prst="roundRect">
          <a:avLst>
            <a:gd name="adj" fmla="val 10000"/>
          </a:avLst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SECONDARI</a:t>
          </a:r>
        </a:p>
      </dsp:txBody>
      <dsp:txXfrm>
        <a:off x="4455156" y="42014"/>
        <a:ext cx="2784904" cy="1350438"/>
      </dsp:txXfrm>
    </dsp:sp>
    <dsp:sp modelId="{FA022D40-DF0D-4CDB-A5B4-908C29221CA3}">
      <dsp:nvSpPr>
        <dsp:cNvPr id="0" name=""/>
        <dsp:cNvSpPr/>
      </dsp:nvSpPr>
      <dsp:spPr>
        <a:xfrm>
          <a:off x="4700035" y="1434466"/>
          <a:ext cx="262449" cy="1001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986"/>
              </a:lnTo>
              <a:lnTo>
                <a:pt x="304262" y="114098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4187B-283F-463A-8A36-B7DCA522EBA2}">
      <dsp:nvSpPr>
        <dsp:cNvPr id="0" name=""/>
        <dsp:cNvSpPr/>
      </dsp:nvSpPr>
      <dsp:spPr>
        <a:xfrm>
          <a:off x="4962485" y="1718833"/>
          <a:ext cx="2295145" cy="143446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3) Azione di ricerca e statistica</a:t>
          </a:r>
        </a:p>
      </dsp:txBody>
      <dsp:txXfrm>
        <a:off x="5004499" y="1760847"/>
        <a:ext cx="2211117" cy="1350438"/>
      </dsp:txXfrm>
    </dsp:sp>
    <dsp:sp modelId="{56005DE7-9F89-4CAE-BD18-921D7B7C0B77}">
      <dsp:nvSpPr>
        <dsp:cNvPr id="0" name=""/>
        <dsp:cNvSpPr/>
      </dsp:nvSpPr>
      <dsp:spPr>
        <a:xfrm>
          <a:off x="7999307" y="0"/>
          <a:ext cx="2868932" cy="1434466"/>
        </a:xfrm>
        <a:prstGeom prst="roundRect">
          <a:avLst>
            <a:gd name="adj" fmla="val 10000"/>
          </a:avLst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RESIDUALI</a:t>
          </a:r>
        </a:p>
      </dsp:txBody>
      <dsp:txXfrm>
        <a:off x="8041321" y="42014"/>
        <a:ext cx="2784904" cy="1350438"/>
      </dsp:txXfrm>
    </dsp:sp>
    <dsp:sp modelId="{2F67112B-A064-40DB-B757-87846BAAB294}">
      <dsp:nvSpPr>
        <dsp:cNvPr id="0" name=""/>
        <dsp:cNvSpPr/>
      </dsp:nvSpPr>
      <dsp:spPr>
        <a:xfrm>
          <a:off x="8286200" y="1434466"/>
          <a:ext cx="262449" cy="1001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0986"/>
              </a:lnTo>
              <a:lnTo>
                <a:pt x="304262" y="1140986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12E08-5020-421D-A7CC-61D94DF2536C}">
      <dsp:nvSpPr>
        <dsp:cNvPr id="0" name=""/>
        <dsp:cNvSpPr/>
      </dsp:nvSpPr>
      <dsp:spPr>
        <a:xfrm>
          <a:off x="8548650" y="1718833"/>
          <a:ext cx="2295145" cy="143446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4) Azione divulgativa (convegni e formazione), da limitare all’attività a contenuto istituzionale</a:t>
          </a:r>
        </a:p>
      </dsp:txBody>
      <dsp:txXfrm>
        <a:off x="8590664" y="1760847"/>
        <a:ext cx="2211117" cy="13504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A92CB-A55A-4EE3-8138-75C988E2308D}">
      <dsp:nvSpPr>
        <dsp:cNvPr id="0" name=""/>
        <dsp:cNvSpPr/>
      </dsp:nvSpPr>
      <dsp:spPr>
        <a:xfrm>
          <a:off x="3312377" y="0"/>
          <a:ext cx="5963308" cy="5117841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3">
            <a:lumMod val="65000"/>
          </a:schemeClr>
        </a:solidFill>
        <a:ln w="6350" cap="flat" cmpd="sng" algn="ctr">
          <a:solidFill>
            <a:srgbClr val="5B9BD5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BAC243-1C49-4765-90AC-177D5C8B3B9B}">
      <dsp:nvSpPr>
        <dsp:cNvPr id="0" name=""/>
        <dsp:cNvSpPr/>
      </dsp:nvSpPr>
      <dsp:spPr>
        <a:xfrm>
          <a:off x="3629970" y="360050"/>
          <a:ext cx="2202677" cy="204713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Semplificazioni fiscali </a:t>
          </a:r>
        </a:p>
      </dsp:txBody>
      <dsp:txXfrm>
        <a:off x="3729903" y="459983"/>
        <a:ext cx="2002811" cy="1847270"/>
      </dsp:txXfrm>
    </dsp:sp>
    <dsp:sp modelId="{F7DE3EA2-9EDF-4DB2-A85C-9B4A42EBA848}">
      <dsp:nvSpPr>
        <dsp:cNvPr id="0" name=""/>
        <dsp:cNvSpPr/>
      </dsp:nvSpPr>
      <dsp:spPr>
        <a:xfrm>
          <a:off x="6727655" y="360050"/>
          <a:ext cx="2273344" cy="204713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Rapporti con uffici finanziari </a:t>
          </a:r>
        </a:p>
      </dsp:txBody>
      <dsp:txXfrm>
        <a:off x="6827588" y="459983"/>
        <a:ext cx="2073478" cy="1847270"/>
      </dsp:txXfrm>
    </dsp:sp>
    <dsp:sp modelId="{8628A61E-BADC-4CF9-B52E-3ED1CCFD4CD9}">
      <dsp:nvSpPr>
        <dsp:cNvPr id="0" name=""/>
        <dsp:cNvSpPr/>
      </dsp:nvSpPr>
      <dsp:spPr>
        <a:xfrm>
          <a:off x="3487315" y="2736304"/>
          <a:ext cx="2273324" cy="204713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Fatturazione</a:t>
          </a:r>
          <a:r>
            <a:rPr lang="it-IT" sz="25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it-IT" sz="25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elettronica </a:t>
          </a:r>
        </a:p>
      </dsp:txBody>
      <dsp:txXfrm>
        <a:off x="3587248" y="2836237"/>
        <a:ext cx="2073458" cy="1847270"/>
      </dsp:txXfrm>
    </dsp:sp>
    <dsp:sp modelId="{95637C58-6F3B-4190-9B36-6364A227D2AC}">
      <dsp:nvSpPr>
        <dsp:cNvPr id="0" name=""/>
        <dsp:cNvSpPr/>
      </dsp:nvSpPr>
      <dsp:spPr>
        <a:xfrm>
          <a:off x="6696754" y="2736304"/>
          <a:ext cx="2288473" cy="2047136"/>
        </a:xfrm>
        <a:prstGeom prst="roundRect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Giustizia tributaria</a:t>
          </a:r>
        </a:p>
      </dsp:txBody>
      <dsp:txXfrm>
        <a:off x="6796687" y="2836237"/>
        <a:ext cx="2088607" cy="18472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B813A-3790-428A-BFA6-7FCF3B6EAA34}">
      <dsp:nvSpPr>
        <dsp:cNvPr id="0" name=""/>
        <dsp:cNvSpPr/>
      </dsp:nvSpPr>
      <dsp:spPr>
        <a:xfrm>
          <a:off x="77515" y="0"/>
          <a:ext cx="5932244" cy="1451517"/>
        </a:xfrm>
        <a:prstGeom prst="chevron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TAVOLI CONGIUNTI REGIONALI</a:t>
          </a:r>
        </a:p>
      </dsp:txBody>
      <dsp:txXfrm>
        <a:off x="803274" y="0"/>
        <a:ext cx="4480727" cy="1451517"/>
      </dsp:txXfrm>
    </dsp:sp>
    <dsp:sp modelId="{22D31ED1-A7A4-4108-B0C3-2A6800B3F681}">
      <dsp:nvSpPr>
        <dsp:cNvPr id="0" name=""/>
        <dsp:cNvSpPr/>
      </dsp:nvSpPr>
      <dsp:spPr>
        <a:xfrm>
          <a:off x="5358867" y="0"/>
          <a:ext cx="5932244" cy="1451517"/>
        </a:xfrm>
        <a:prstGeom prst="chevron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TAVOLO CONGIUNTO NAZIONALE</a:t>
          </a:r>
        </a:p>
      </dsp:txBody>
      <dsp:txXfrm>
        <a:off x="6084626" y="0"/>
        <a:ext cx="4480727" cy="14515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359C8-EAD7-461E-BD6D-0305FE7FCDC3}">
      <dsp:nvSpPr>
        <dsp:cNvPr id="0" name=""/>
        <dsp:cNvSpPr/>
      </dsp:nvSpPr>
      <dsp:spPr>
        <a:xfrm rot="16200000">
          <a:off x="-290023" y="411834"/>
          <a:ext cx="1882877" cy="1302830"/>
        </a:xfrm>
        <a:prstGeom prst="chevron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200" b="1" kern="1200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sp:txBody>
      <dsp:txXfrm rot="-5400000">
        <a:off x="1" y="773225"/>
        <a:ext cx="1302830" cy="580047"/>
      </dsp:txXfrm>
    </dsp:sp>
    <dsp:sp modelId="{CA40DFCA-463D-4C82-BBED-56CD4C2AFB2D}">
      <dsp:nvSpPr>
        <dsp:cNvPr id="0" name=""/>
        <dsp:cNvSpPr/>
      </dsp:nvSpPr>
      <dsp:spPr>
        <a:xfrm rot="5400000">
          <a:off x="6050256" y="-4082766"/>
          <a:ext cx="1223870" cy="106883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CNDCEC (Consiglieri delegati Fiscalità)</a:t>
          </a:r>
        </a:p>
      </dsp:txBody>
      <dsp:txXfrm rot="-5400000">
        <a:off x="1318014" y="709220"/>
        <a:ext cx="10628611" cy="1104382"/>
      </dsp:txXfrm>
    </dsp:sp>
    <dsp:sp modelId="{4807F24D-F670-4C5D-A3A2-075BBB612EFC}">
      <dsp:nvSpPr>
        <dsp:cNvPr id="0" name=""/>
        <dsp:cNvSpPr/>
      </dsp:nvSpPr>
      <dsp:spPr>
        <a:xfrm rot="16200000">
          <a:off x="-290023" y="2140039"/>
          <a:ext cx="1882877" cy="1302830"/>
        </a:xfrm>
        <a:prstGeom prst="chevron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200" b="1" kern="1200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sp:txBody>
      <dsp:txXfrm rot="-5400000">
        <a:off x="1" y="2501430"/>
        <a:ext cx="1302830" cy="580047"/>
      </dsp:txXfrm>
    </dsp:sp>
    <dsp:sp modelId="{3376F445-5B31-4BB6-B23E-685357574618}">
      <dsp:nvSpPr>
        <dsp:cNvPr id="0" name=""/>
        <dsp:cNvSpPr/>
      </dsp:nvSpPr>
      <dsp:spPr>
        <a:xfrm rot="5400000">
          <a:off x="6050256" y="-2392442"/>
          <a:ext cx="1223870" cy="106883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Coordinamenti Regionali/Interregionali delle Commissioni Fiscalità (Referente Coordinamento)</a:t>
          </a:r>
        </a:p>
      </dsp:txBody>
      <dsp:txXfrm rot="-5400000">
        <a:off x="1318014" y="2399544"/>
        <a:ext cx="10628611" cy="1104382"/>
      </dsp:txXfrm>
    </dsp:sp>
    <dsp:sp modelId="{56782411-5987-4F74-9F0A-FD4EF7ED7643}">
      <dsp:nvSpPr>
        <dsp:cNvPr id="0" name=""/>
        <dsp:cNvSpPr/>
      </dsp:nvSpPr>
      <dsp:spPr>
        <a:xfrm rot="16200000">
          <a:off x="-290023" y="3675087"/>
          <a:ext cx="1882877" cy="1302830"/>
        </a:xfrm>
        <a:prstGeom prst="chevron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200" b="1" kern="1200" dirty="0">
            <a:solidFill>
              <a:sysClr val="window" lastClr="FFFFFF"/>
            </a:solidFill>
            <a:latin typeface="Calibri"/>
            <a:ea typeface="+mn-ea"/>
            <a:cs typeface="Arial"/>
          </a:endParaRPr>
        </a:p>
      </dsp:txBody>
      <dsp:txXfrm rot="-5400000">
        <a:off x="1" y="4036478"/>
        <a:ext cx="1302830" cy="580047"/>
      </dsp:txXfrm>
    </dsp:sp>
    <dsp:sp modelId="{8255CA72-7885-467D-B700-7131FE78936C}">
      <dsp:nvSpPr>
        <dsp:cNvPr id="0" name=""/>
        <dsp:cNvSpPr/>
      </dsp:nvSpPr>
      <dsp:spPr>
        <a:xfrm rot="5400000">
          <a:off x="6050256" y="-697882"/>
          <a:ext cx="1223870" cy="10688355"/>
        </a:xfrm>
        <a:prstGeom prst="round2Same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Commissioni Fiscalità degli Ordini territoriali</a:t>
          </a:r>
          <a:br>
            <a:rPr lang="it-IT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</a:br>
          <a:r>
            <a:rPr lang="it-IT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(con un Referente per ciascun Ordine)</a:t>
          </a:r>
        </a:p>
      </dsp:txBody>
      <dsp:txXfrm rot="-5400000">
        <a:off x="1318014" y="4094104"/>
        <a:ext cx="10628611" cy="11043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49344-4559-4B59-B08B-98DAAB6747F9}">
      <dsp:nvSpPr>
        <dsp:cNvPr id="0" name=""/>
        <dsp:cNvSpPr/>
      </dsp:nvSpPr>
      <dsp:spPr>
        <a:xfrm>
          <a:off x="899177" y="35"/>
          <a:ext cx="2107570" cy="1053785"/>
        </a:xfrm>
        <a:prstGeom prst="roundRect">
          <a:avLst>
            <a:gd name="adj" fmla="val 10000"/>
          </a:avLst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Ordini locali</a:t>
          </a:r>
        </a:p>
      </dsp:txBody>
      <dsp:txXfrm>
        <a:off x="930041" y="30899"/>
        <a:ext cx="2045842" cy="992057"/>
      </dsp:txXfrm>
    </dsp:sp>
    <dsp:sp modelId="{FE9618C5-50B6-432C-B8A8-94A3114ADC2D}">
      <dsp:nvSpPr>
        <dsp:cNvPr id="0" name=""/>
        <dsp:cNvSpPr/>
      </dsp:nvSpPr>
      <dsp:spPr>
        <a:xfrm>
          <a:off x="1109934" y="1053820"/>
          <a:ext cx="210757" cy="790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338"/>
              </a:lnTo>
              <a:lnTo>
                <a:pt x="251556" y="94333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4CD4C-AA5D-4579-B399-E5FBF7C0AA3D}">
      <dsp:nvSpPr>
        <dsp:cNvPr id="0" name=""/>
        <dsp:cNvSpPr/>
      </dsp:nvSpPr>
      <dsp:spPr>
        <a:xfrm>
          <a:off x="1320691" y="1317266"/>
          <a:ext cx="1686056" cy="105378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Redigono le Massime</a:t>
          </a:r>
        </a:p>
      </dsp:txBody>
      <dsp:txXfrm>
        <a:off x="1351555" y="1348130"/>
        <a:ext cx="1624328" cy="992057"/>
      </dsp:txXfrm>
    </dsp:sp>
    <dsp:sp modelId="{9999E04B-CE6D-4BE0-8D40-2B21856CB7E3}">
      <dsp:nvSpPr>
        <dsp:cNvPr id="0" name=""/>
        <dsp:cNvSpPr/>
      </dsp:nvSpPr>
      <dsp:spPr>
        <a:xfrm>
          <a:off x="3533639" y="35"/>
          <a:ext cx="2107570" cy="1053785"/>
        </a:xfrm>
        <a:prstGeom prst="roundRect">
          <a:avLst>
            <a:gd name="adj" fmla="val 10000"/>
          </a:avLst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Ufficio Massimario Regionale</a:t>
          </a:r>
        </a:p>
      </dsp:txBody>
      <dsp:txXfrm>
        <a:off x="3564503" y="30899"/>
        <a:ext cx="2045842" cy="992057"/>
      </dsp:txXfrm>
    </dsp:sp>
    <dsp:sp modelId="{2E5ABE93-41D3-439B-A055-8628C56C6902}">
      <dsp:nvSpPr>
        <dsp:cNvPr id="0" name=""/>
        <dsp:cNvSpPr/>
      </dsp:nvSpPr>
      <dsp:spPr>
        <a:xfrm>
          <a:off x="3744396" y="1053820"/>
          <a:ext cx="210757" cy="790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338"/>
              </a:lnTo>
              <a:lnTo>
                <a:pt x="251556" y="94333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A4E05-474E-45C4-8B55-554EA332836C}">
      <dsp:nvSpPr>
        <dsp:cNvPr id="0" name=""/>
        <dsp:cNvSpPr/>
      </dsp:nvSpPr>
      <dsp:spPr>
        <a:xfrm>
          <a:off x="3955153" y="1317266"/>
          <a:ext cx="1686056" cy="105378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Approva il Massimario redatto dagli Ordini</a:t>
          </a:r>
        </a:p>
      </dsp:txBody>
      <dsp:txXfrm>
        <a:off x="3986017" y="1348130"/>
        <a:ext cx="1624328" cy="992057"/>
      </dsp:txXfrm>
    </dsp:sp>
    <dsp:sp modelId="{60F92ABA-B0AA-4903-AF21-C62F46344CC3}">
      <dsp:nvSpPr>
        <dsp:cNvPr id="0" name=""/>
        <dsp:cNvSpPr/>
      </dsp:nvSpPr>
      <dsp:spPr>
        <a:xfrm>
          <a:off x="3744396" y="1053820"/>
          <a:ext cx="210757" cy="2107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5568"/>
              </a:lnTo>
              <a:lnTo>
                <a:pt x="251556" y="251556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3A8DE9-1AE2-46D9-A37A-691210B04797}">
      <dsp:nvSpPr>
        <dsp:cNvPr id="0" name=""/>
        <dsp:cNvSpPr/>
      </dsp:nvSpPr>
      <dsp:spPr>
        <a:xfrm>
          <a:off x="3955153" y="2634497"/>
          <a:ext cx="1686056" cy="105378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Trasmette il Massimario Regionale al CNDCEC</a:t>
          </a:r>
        </a:p>
      </dsp:txBody>
      <dsp:txXfrm>
        <a:off x="3986017" y="2665361"/>
        <a:ext cx="1624328" cy="992057"/>
      </dsp:txXfrm>
    </dsp:sp>
    <dsp:sp modelId="{C826668C-E261-49DF-A748-A1673A0A898E}">
      <dsp:nvSpPr>
        <dsp:cNvPr id="0" name=""/>
        <dsp:cNvSpPr/>
      </dsp:nvSpPr>
      <dsp:spPr>
        <a:xfrm>
          <a:off x="6168102" y="35"/>
          <a:ext cx="2107570" cy="1053785"/>
        </a:xfrm>
        <a:prstGeom prst="roundRect">
          <a:avLst>
            <a:gd name="adj" fmla="val 10000"/>
          </a:avLst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CNDCEC</a:t>
          </a:r>
        </a:p>
      </dsp:txBody>
      <dsp:txXfrm>
        <a:off x="6198966" y="30899"/>
        <a:ext cx="2045842" cy="992057"/>
      </dsp:txXfrm>
    </dsp:sp>
    <dsp:sp modelId="{D94C2F8C-FF2C-4A08-BF73-23CDE71F4CD5}">
      <dsp:nvSpPr>
        <dsp:cNvPr id="0" name=""/>
        <dsp:cNvSpPr/>
      </dsp:nvSpPr>
      <dsp:spPr>
        <a:xfrm>
          <a:off x="6378859" y="1053820"/>
          <a:ext cx="210757" cy="10596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834"/>
              </a:lnTo>
              <a:lnTo>
                <a:pt x="251556" y="1264834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4070F-25B9-4B4A-93CA-D051D162F0B5}">
      <dsp:nvSpPr>
        <dsp:cNvPr id="0" name=""/>
        <dsp:cNvSpPr/>
      </dsp:nvSpPr>
      <dsp:spPr>
        <a:xfrm>
          <a:off x="6589616" y="1317266"/>
          <a:ext cx="1686056" cy="159249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Mette a disposizione un ricercatore per lavorare sulle Massime</a:t>
          </a:r>
        </a:p>
      </dsp:txBody>
      <dsp:txXfrm>
        <a:off x="6636258" y="1363908"/>
        <a:ext cx="1592772" cy="1499206"/>
      </dsp:txXfrm>
    </dsp:sp>
    <dsp:sp modelId="{AF4AEE30-CBA5-4E5B-9A57-070A0212CD85}">
      <dsp:nvSpPr>
        <dsp:cNvPr id="0" name=""/>
        <dsp:cNvSpPr/>
      </dsp:nvSpPr>
      <dsp:spPr>
        <a:xfrm>
          <a:off x="8802564" y="35"/>
          <a:ext cx="2107570" cy="1053785"/>
        </a:xfrm>
        <a:prstGeom prst="roundRect">
          <a:avLst>
            <a:gd name="adj" fmla="val 10000"/>
          </a:avLst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Ricercatore</a:t>
          </a:r>
          <a:r>
            <a:rPr lang="it-IT" sz="3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CNDCEC</a:t>
          </a:r>
        </a:p>
      </dsp:txBody>
      <dsp:txXfrm>
        <a:off x="8833428" y="30899"/>
        <a:ext cx="2045842" cy="992057"/>
      </dsp:txXfrm>
    </dsp:sp>
    <dsp:sp modelId="{AA6A217A-0318-4AF9-AF80-1879A25D4CF7}">
      <dsp:nvSpPr>
        <dsp:cNvPr id="0" name=""/>
        <dsp:cNvSpPr/>
      </dsp:nvSpPr>
      <dsp:spPr>
        <a:xfrm>
          <a:off x="9013321" y="1053820"/>
          <a:ext cx="210757" cy="6760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338"/>
              </a:lnTo>
              <a:lnTo>
                <a:pt x="251556" y="94333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C4C500-3691-43BF-AFA0-B26E8B13A7F9}">
      <dsp:nvSpPr>
        <dsp:cNvPr id="0" name=""/>
        <dsp:cNvSpPr/>
      </dsp:nvSpPr>
      <dsp:spPr>
        <a:xfrm>
          <a:off x="9224078" y="1202930"/>
          <a:ext cx="1686056" cy="105378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Seleziona e analizza le Massime</a:t>
          </a:r>
        </a:p>
      </dsp:txBody>
      <dsp:txXfrm>
        <a:off x="9254942" y="1233794"/>
        <a:ext cx="1624328" cy="992057"/>
      </dsp:txXfrm>
    </dsp:sp>
    <dsp:sp modelId="{8CDE681B-5B8D-4782-98EC-23F290DD81DA}">
      <dsp:nvSpPr>
        <dsp:cNvPr id="0" name=""/>
        <dsp:cNvSpPr/>
      </dsp:nvSpPr>
      <dsp:spPr>
        <a:xfrm>
          <a:off x="9013321" y="1053820"/>
          <a:ext cx="212594" cy="24670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0551"/>
              </a:lnTo>
              <a:lnTo>
                <a:pt x="253745" y="3100551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F86C7-9149-4353-A448-91CCBF13243C}">
      <dsp:nvSpPr>
        <dsp:cNvPr id="0" name=""/>
        <dsp:cNvSpPr/>
      </dsp:nvSpPr>
      <dsp:spPr>
        <a:xfrm>
          <a:off x="9225916" y="2497832"/>
          <a:ext cx="1686056" cy="2045986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Sottopone le Massime ad un Gruppo di Lavoro congiunto formato da rappresentanti MEF, CPGT e CNDCEC</a:t>
          </a:r>
        </a:p>
      </dsp:txBody>
      <dsp:txXfrm>
        <a:off x="9275299" y="2547215"/>
        <a:ext cx="1587290" cy="19472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FD8B0-A183-4A60-9AE0-3B9CBEA01613}">
      <dsp:nvSpPr>
        <dsp:cNvPr id="0" name=""/>
        <dsp:cNvSpPr/>
      </dsp:nvSpPr>
      <dsp:spPr>
        <a:xfrm>
          <a:off x="6979637" y="2461133"/>
          <a:ext cx="2338462" cy="1058964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15.10</a:t>
          </a:r>
        </a:p>
      </dsp:txBody>
      <dsp:txXfrm>
        <a:off x="7704438" y="2749136"/>
        <a:ext cx="1590399" cy="747699"/>
      </dsp:txXfrm>
    </dsp:sp>
    <dsp:sp modelId="{2B99C69F-1F51-4F89-AD2C-33027D1784DB}">
      <dsp:nvSpPr>
        <dsp:cNvPr id="0" name=""/>
        <dsp:cNvSpPr/>
      </dsp:nvSpPr>
      <dsp:spPr>
        <a:xfrm>
          <a:off x="1195069" y="2380591"/>
          <a:ext cx="2063173" cy="1050076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31.10</a:t>
          </a:r>
        </a:p>
      </dsp:txBody>
      <dsp:txXfrm>
        <a:off x="1218136" y="2666177"/>
        <a:ext cx="1398087" cy="741423"/>
      </dsp:txXfrm>
    </dsp:sp>
    <dsp:sp modelId="{117120B5-76E2-4941-8E7F-A09F06D95576}">
      <dsp:nvSpPr>
        <dsp:cNvPr id="0" name=""/>
        <dsp:cNvSpPr/>
      </dsp:nvSpPr>
      <dsp:spPr>
        <a:xfrm flipH="1">
          <a:off x="7262374" y="163069"/>
          <a:ext cx="2013636" cy="900926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it-IT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+mn-lt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30.9</a:t>
          </a:r>
        </a:p>
      </dsp:txBody>
      <dsp:txXfrm>
        <a:off x="7886255" y="182859"/>
        <a:ext cx="1369965" cy="636115"/>
      </dsp:txXfrm>
    </dsp:sp>
    <dsp:sp modelId="{877BB24B-EC73-4684-AA2F-3930DFB147E2}">
      <dsp:nvSpPr>
        <dsp:cNvPr id="0" name=""/>
        <dsp:cNvSpPr/>
      </dsp:nvSpPr>
      <dsp:spPr>
        <a:xfrm>
          <a:off x="1191252" y="149163"/>
          <a:ext cx="2195340" cy="1199239"/>
        </a:xfrm>
        <a:prstGeom prst="roundRect">
          <a:avLst>
            <a:gd name="adj" fmla="val 10000"/>
          </a:avLst>
        </a:prstGeom>
        <a:solidFill>
          <a:srgbClr val="5B9BD5">
            <a:lumMod val="40000"/>
            <a:lumOff val="60000"/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+mn-lt"/>
              <a:ea typeface="+mn-ea"/>
              <a:cs typeface="+mn-cs"/>
            </a:rPr>
            <a:t>Al 30.7 senza 0,40%</a:t>
          </a:r>
        </a:p>
      </dsp:txBody>
      <dsp:txXfrm>
        <a:off x="1217595" y="175506"/>
        <a:ext cx="1484052" cy="846743"/>
      </dsp:txXfrm>
    </dsp:sp>
    <dsp:sp modelId="{25C943E6-D8D9-4F1C-81D8-BC6268FA1B91}">
      <dsp:nvSpPr>
        <dsp:cNvPr id="0" name=""/>
        <dsp:cNvSpPr/>
      </dsp:nvSpPr>
      <dsp:spPr>
        <a:xfrm>
          <a:off x="3148286" y="-371990"/>
          <a:ext cx="2196963" cy="2284526"/>
        </a:xfrm>
        <a:prstGeom prst="pieWedge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Versam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. imposte</a:t>
          </a:r>
        </a:p>
      </dsp:txBody>
      <dsp:txXfrm>
        <a:off x="3791762" y="297132"/>
        <a:ext cx="1553487" cy="1615404"/>
      </dsp:txXfrm>
    </dsp:sp>
    <dsp:sp modelId="{32EC54A9-69FA-445E-9F40-C842F46CC085}">
      <dsp:nvSpPr>
        <dsp:cNvPr id="0" name=""/>
        <dsp:cNvSpPr/>
      </dsp:nvSpPr>
      <dsp:spPr>
        <a:xfrm rot="5400000">
          <a:off x="5402322" y="-345117"/>
          <a:ext cx="2284526" cy="2196963"/>
        </a:xfrm>
        <a:prstGeom prst="pieWedge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Mod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. 770</a:t>
          </a:r>
        </a:p>
      </dsp:txBody>
      <dsp:txXfrm rot="-5400000">
        <a:off x="5446103" y="280224"/>
        <a:ext cx="1553487" cy="1615404"/>
      </dsp:txXfrm>
    </dsp:sp>
    <dsp:sp modelId="{2CEBB938-9B53-443E-BA28-B08BBB0B9E6B}">
      <dsp:nvSpPr>
        <dsp:cNvPr id="0" name=""/>
        <dsp:cNvSpPr/>
      </dsp:nvSpPr>
      <dsp:spPr>
        <a:xfrm rot="10800000">
          <a:off x="5429123" y="1976480"/>
          <a:ext cx="2196963" cy="2284526"/>
        </a:xfrm>
        <a:prstGeom prst="pieWedge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Mod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. REDDITI e IRAP</a:t>
          </a:r>
        </a:p>
      </dsp:txBody>
      <dsp:txXfrm rot="10800000">
        <a:off x="5429123" y="1976480"/>
        <a:ext cx="1553487" cy="1615404"/>
      </dsp:txXfrm>
    </dsp:sp>
    <dsp:sp modelId="{9803F46F-B6A8-41D2-8A8A-76626D769C2D}">
      <dsp:nvSpPr>
        <dsp:cNvPr id="0" name=""/>
        <dsp:cNvSpPr/>
      </dsp:nvSpPr>
      <dsp:spPr>
        <a:xfrm rot="16200000">
          <a:off x="3087596" y="2020262"/>
          <a:ext cx="2284526" cy="2196963"/>
        </a:xfrm>
        <a:prstGeom prst="pieWedge">
          <a:avLst/>
        </a:prstGeom>
        <a:solidFill>
          <a:srgbClr val="002060">
            <a:alpha val="61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 fontAlgn="base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 err="1">
              <a:solidFill>
                <a:sysClr val="window" lastClr="FFFFFF"/>
              </a:solidFill>
              <a:latin typeface="Calibri"/>
              <a:ea typeface="+mn-ea"/>
              <a:cs typeface="Arial"/>
            </a:rPr>
            <a:t>Comunic.dati</a:t>
          </a:r>
          <a:r>
            <a:rPr lang="it-IT" sz="2400" b="1" kern="1200" dirty="0">
              <a:solidFill>
                <a:sysClr val="window" lastClr="FFFFFF"/>
              </a:solidFill>
              <a:latin typeface="Calibri"/>
              <a:ea typeface="+mn-ea"/>
              <a:cs typeface="Arial"/>
            </a:rPr>
            <a:t> fatture</a:t>
          </a:r>
        </a:p>
      </dsp:txBody>
      <dsp:txXfrm rot="5400000">
        <a:off x="3774853" y="1976481"/>
        <a:ext cx="1553487" cy="1615404"/>
      </dsp:txXfrm>
    </dsp:sp>
    <dsp:sp modelId="{CF53F008-0438-4069-ACC8-0F8F67B77FFA}">
      <dsp:nvSpPr>
        <dsp:cNvPr id="0" name=""/>
        <dsp:cNvSpPr/>
      </dsp:nvSpPr>
      <dsp:spPr>
        <a:xfrm>
          <a:off x="5049744" y="1593962"/>
          <a:ext cx="624381" cy="542940"/>
        </a:xfrm>
        <a:prstGeom prst="circularArrow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A92381-6E39-443E-9ECE-79C0780F99D6}">
      <dsp:nvSpPr>
        <dsp:cNvPr id="0" name=""/>
        <dsp:cNvSpPr/>
      </dsp:nvSpPr>
      <dsp:spPr>
        <a:xfrm rot="10800000">
          <a:off x="5049744" y="1802785"/>
          <a:ext cx="624381" cy="542940"/>
        </a:xfrm>
        <a:prstGeom prst="circularArrow">
          <a:avLst/>
        </a:prstGeom>
        <a:solidFill>
          <a:srgbClr val="5B9BD5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BDB773-5894-40E7-8BE7-12D8323E2677}" type="datetimeFigureOut">
              <a:rPr lang="it-IT" smtClean="0"/>
              <a:pPr/>
              <a:t>28/07/2017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4274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34274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1965E-6A05-4126-8C3C-B017E8DFA45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29945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98EA4-05D1-43DB-BC9C-2728FA99B909}" type="datetimeFigureOut">
              <a:rPr lang="it-IT" smtClean="0"/>
              <a:pPr/>
              <a:t>28/07/2017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63" y="744538"/>
            <a:ext cx="67881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7137"/>
            <a:ext cx="5438775" cy="4469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2687"/>
            <a:ext cx="2946400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32687"/>
            <a:ext cx="2946400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A572F-C6A1-42BB-9CB1-D260B00AEBE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589856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A572F-C6A1-42BB-9CB1-D260B00AEBE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4608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560323" y="277707"/>
            <a:ext cx="3588839" cy="145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8213" tIns="49107" rIns="98213" bIns="49107" anchor="ctr"/>
          <a:lstStyle/>
          <a:p>
            <a:endParaRPr lang="it-IT" sz="2453"/>
          </a:p>
        </p:txBody>
      </p:sp>
      <p:sp>
        <p:nvSpPr>
          <p:cNvPr id="12" name="Rectangle 1"/>
          <p:cNvSpPr>
            <a:spLocks noChangeArrowheads="1"/>
          </p:cNvSpPr>
          <p:nvPr userDrawn="1"/>
        </p:nvSpPr>
        <p:spPr bwMode="auto">
          <a:xfrm>
            <a:off x="560323" y="277707"/>
            <a:ext cx="3588839" cy="1459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 sz="2453"/>
          </a:p>
        </p:txBody>
      </p:sp>
      <p:sp>
        <p:nvSpPr>
          <p:cNvPr id="18" name="Rettangolo 17"/>
          <p:cNvSpPr/>
          <p:nvPr userDrawn="1"/>
        </p:nvSpPr>
        <p:spPr>
          <a:xfrm>
            <a:off x="9404350" y="265113"/>
            <a:ext cx="345598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2400" b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Assemblea dei Presidenti </a:t>
            </a:r>
          </a:p>
        </p:txBody>
      </p:sp>
    </p:spTree>
    <p:extLst>
      <p:ext uri="{BB962C8B-B14F-4D97-AF65-F5344CB8AC3E}">
        <p14:creationId xmlns:p14="http://schemas.microsoft.com/office/powerpoint/2010/main" xmlns="" val="172391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 userDrawn="1"/>
        </p:nvSpPr>
        <p:spPr>
          <a:xfrm>
            <a:off x="9404350" y="265113"/>
            <a:ext cx="345598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2400" b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Assemblea dei Presidenti </a:t>
            </a:r>
          </a:p>
        </p:txBody>
      </p:sp>
      <p:sp>
        <p:nvSpPr>
          <p:cNvPr id="3" name="Rectangle 4"/>
          <p:cNvSpPr>
            <a:spLocks noChangeArrowheads="1"/>
          </p:cNvSpPr>
          <p:nvPr userDrawn="1"/>
        </p:nvSpPr>
        <p:spPr bwMode="auto">
          <a:xfrm>
            <a:off x="12742863" y="6969968"/>
            <a:ext cx="234950" cy="184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fld id="{3BA98FF2-2050-4543-8FEE-0408431E7E13}" type="slidenum">
              <a:rPr lang="it-IT" altLang="it-IT" sz="1600" b="0" smtClean="0">
                <a:solidFill>
                  <a:srgbClr val="606060"/>
                </a:solidFill>
              </a:rPr>
              <a:pPr algn="ctr" eaLnBrk="1" hangingPunct="1">
                <a:buSzPct val="100000"/>
                <a:defRPr/>
              </a:pPr>
              <a:t>‹N›</a:t>
            </a:fld>
            <a:endParaRPr lang="it-IT" altLang="it-IT" sz="1400" b="0" dirty="0">
              <a:solidFill>
                <a:srgbClr val="6060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</p:sldLayoutIdLst>
  <p:hf hdr="0" ftr="0" dt="0"/>
  <p:txStyles>
    <p:titleStyle>
      <a:lvl1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2pPr>
      <a:lvl3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3pPr>
      <a:lvl4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4pPr>
      <a:lvl5pPr algn="ctr" defTabSz="1179513" rtl="0" eaLnBrk="0" fontAlgn="base" hangingPunct="0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179513" rtl="0" fontAlgn="base">
        <a:spcBef>
          <a:spcPct val="0"/>
        </a:spcBef>
        <a:spcAft>
          <a:spcPct val="0"/>
        </a:spcAft>
        <a:defRPr sz="5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42913" indent="-442913" algn="l" defTabSz="1179513" rtl="0" eaLnBrk="0" fontAlgn="base" hangingPunct="0">
        <a:spcBef>
          <a:spcPct val="20000"/>
        </a:spcBef>
        <a:spcAft>
          <a:spcPct val="0"/>
        </a:spcAft>
        <a:buChar char="•"/>
        <a:defRPr sz="4100">
          <a:solidFill>
            <a:schemeClr val="tx1"/>
          </a:solidFill>
          <a:latin typeface="+mn-lt"/>
          <a:ea typeface="+mn-ea"/>
          <a:cs typeface="+mn-cs"/>
        </a:defRPr>
      </a:lvl1pPr>
      <a:lvl2pPr marL="958850" indent="-368300" algn="l" defTabSz="1179513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cs typeface="+mn-cs"/>
        </a:defRPr>
      </a:lvl2pPr>
      <a:lvl3pPr marL="1474788" indent="-295275" algn="l" defTabSz="1179513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cs typeface="+mn-cs"/>
        </a:defRPr>
      </a:lvl3pPr>
      <a:lvl4pPr marL="2065338" indent="-295275" algn="l" defTabSz="1179513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cs typeface="+mn-cs"/>
        </a:defRPr>
      </a:lvl4pPr>
      <a:lvl5pPr marL="2654300" indent="-293688" algn="l" defTabSz="1179513" rtl="0" eaLnBrk="0" fontAlgn="base" hangingPunct="0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5pPr>
      <a:lvl6pPr marL="31115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6pPr>
      <a:lvl7pPr marL="35687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7pPr>
      <a:lvl8pPr marL="40259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8pPr>
      <a:lvl9pPr marL="4483100" indent="-293688" algn="l" defTabSz="1179513" rtl="0" fontAlgn="base">
        <a:spcBef>
          <a:spcPct val="20000"/>
        </a:spcBef>
        <a:spcAft>
          <a:spcPct val="0"/>
        </a:spcAft>
        <a:buChar char="»"/>
        <a:defRPr sz="2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979488" y="2351993"/>
            <a:ext cx="113665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003" tIns="59002" rIns="118003" bIns="59002"/>
          <a:lstStyle/>
          <a:p>
            <a:pPr marL="514350" indent="-514350" algn="ctr" defTabSz="1179513">
              <a:buClr>
                <a:srgbClr val="C00000"/>
              </a:buClr>
              <a:defRPr/>
            </a:pPr>
            <a:r>
              <a:rPr lang="it-IT" sz="5400" b="1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Assemblea dei Presidenti </a:t>
            </a:r>
          </a:p>
          <a:p>
            <a:pPr marL="514350" indent="-514350" algn="ctr" defTabSz="1179513">
              <a:buClr>
                <a:srgbClr val="C00000"/>
              </a:buClr>
              <a:defRPr/>
            </a:pPr>
            <a:endParaRPr lang="it-IT" sz="2400" b="1" dirty="0"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  <a:p>
            <a:pPr marL="514350" indent="-514350" algn="ctr" defTabSz="1179513">
              <a:buClr>
                <a:srgbClr val="C00000"/>
              </a:buClr>
              <a:defRPr/>
            </a:pPr>
            <a:r>
              <a:rPr lang="it-IT" sz="8800" b="1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Progetto Fiscalità</a:t>
            </a:r>
            <a:endParaRPr lang="it-IT" sz="2400" b="1" dirty="0"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  <a:p>
            <a:pPr marL="514350" indent="-514350" algn="ctr" defTabSz="1179513">
              <a:buClr>
                <a:srgbClr val="C00000"/>
              </a:buClr>
              <a:defRPr/>
            </a:pPr>
            <a:endParaRPr lang="it-IT" sz="5400" b="1" dirty="0">
              <a:solidFill>
                <a:schemeClr val="bg2">
                  <a:lumMod val="75000"/>
                </a:schemeClr>
              </a:solidFill>
              <a:latin typeface="Arial Narrow" pitchFamily="34" charset="0"/>
            </a:endParaRPr>
          </a:p>
          <a:p>
            <a:pPr marL="514350" indent="-514350" algn="ctr" defTabSz="1179513">
              <a:buClr>
                <a:srgbClr val="C00000"/>
              </a:buClr>
              <a:defRPr/>
            </a:pPr>
            <a:r>
              <a:rPr lang="it-IT" sz="5400" b="1" dirty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</a:rPr>
              <a:t>Roma 20 luglio 2017</a:t>
            </a:r>
            <a:endParaRPr lang="it-IT" sz="26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5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1964" y="1137320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Massimario sentenze tributarie di merito</a:t>
            </a:r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xmlns="" val="2544055208"/>
              </p:ext>
            </p:extLst>
          </p:nvPr>
        </p:nvGraphicFramePr>
        <p:xfrm>
          <a:off x="403598" y="2073424"/>
          <a:ext cx="1180931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869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1964" y="1137320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Proposte CNDCEC su calendario 2017</a:t>
            </a:r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xmlns="" val="1861153037"/>
              </p:ext>
            </p:extLst>
          </p:nvPr>
        </p:nvGraphicFramePr>
        <p:xfrm>
          <a:off x="1267694" y="2368150"/>
          <a:ext cx="1008112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30519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8721" y="1137320"/>
            <a:ext cx="11933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chemeClr val="bg1"/>
                </a:solidFill>
              </a:rPr>
              <a:t>Principali criticità e proposte del primo semestre 2017</a:t>
            </a:r>
            <a:endParaRPr lang="it-IT" sz="4267" b="1" dirty="0">
              <a:solidFill>
                <a:schemeClr val="bg1"/>
              </a:solidFill>
            </a:endParaRPr>
          </a:p>
        </p:txBody>
      </p:sp>
      <p:sp>
        <p:nvSpPr>
          <p:cNvPr id="13" name="Figura a mano libera 8"/>
          <p:cNvSpPr/>
          <p:nvPr/>
        </p:nvSpPr>
        <p:spPr>
          <a:xfrm>
            <a:off x="259582" y="1982142"/>
            <a:ext cx="12600000" cy="385975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Proroga automatica termini adempimenti tributari</a:t>
            </a:r>
            <a:endParaRPr lang="it-IT" sz="2200" dirty="0">
              <a:latin typeface="+mn-lt"/>
            </a:endParaRPr>
          </a:p>
        </p:txBody>
      </p:sp>
      <p:sp>
        <p:nvSpPr>
          <p:cNvPr id="14" name="Figura a mano libera 8"/>
          <p:cNvSpPr/>
          <p:nvPr/>
        </p:nvSpPr>
        <p:spPr>
          <a:xfrm>
            <a:off x="259582" y="2427973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Calendario scadenze fiscali (Lettere a MEF e </a:t>
            </a:r>
            <a:r>
              <a:rPr lang="it-IT" sz="2200" dirty="0" err="1">
                <a:solidFill>
                  <a:sysClr val="window" lastClr="FFFFFF"/>
                </a:solidFill>
                <a:latin typeface="+mn-lt"/>
              </a:rPr>
              <a:t>AdE</a:t>
            </a: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 30.6 e 13.7.2017)</a:t>
            </a:r>
            <a:endParaRPr lang="it-IT" sz="2200" dirty="0">
              <a:latin typeface="+mn-lt"/>
            </a:endParaRPr>
          </a:p>
        </p:txBody>
      </p:sp>
      <p:sp>
        <p:nvSpPr>
          <p:cNvPr id="15" name="Figura a mano libera 8"/>
          <p:cNvSpPr/>
          <p:nvPr/>
        </p:nvSpPr>
        <p:spPr>
          <a:xfrm>
            <a:off x="251516" y="2810831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Semplificazioni fiscali, tra cui eliminazione obbligo stampa Registri IVA (Audizione 8.3.2017)</a:t>
            </a:r>
            <a:endParaRPr lang="it-IT" sz="2200" dirty="0">
              <a:latin typeface="+mn-lt"/>
            </a:endParaRPr>
          </a:p>
        </p:txBody>
      </p:sp>
      <p:sp>
        <p:nvSpPr>
          <p:cNvPr id="16" name="Figura a mano libera 8"/>
          <p:cNvSpPr/>
          <p:nvPr/>
        </p:nvSpPr>
        <p:spPr>
          <a:xfrm>
            <a:off x="259582" y="3231815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Trattamento perdite imprese minori</a:t>
            </a:r>
            <a:endParaRPr lang="it-IT" sz="2200" dirty="0">
              <a:latin typeface="+mn-lt"/>
            </a:endParaRPr>
          </a:p>
        </p:txBody>
      </p:sp>
      <p:sp>
        <p:nvSpPr>
          <p:cNvPr id="10" name="Figura a mano libera 8"/>
          <p:cNvSpPr/>
          <p:nvPr/>
        </p:nvSpPr>
        <p:spPr>
          <a:xfrm>
            <a:off x="311153" y="3662547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Fiscalità imprese OIC-</a:t>
            </a:r>
            <a:r>
              <a:rPr lang="it-IT" sz="2200" i="1" dirty="0" err="1">
                <a:solidFill>
                  <a:sysClr val="window" lastClr="FFFFFF"/>
                </a:solidFill>
                <a:latin typeface="+mn-lt"/>
              </a:rPr>
              <a:t>adopeter</a:t>
            </a:r>
            <a:r>
              <a:rPr lang="it-IT" sz="2200" i="1" dirty="0">
                <a:solidFill>
                  <a:sysClr val="window" lastClr="FFFFFF"/>
                </a:solidFill>
                <a:latin typeface="+mn-lt"/>
              </a:rPr>
              <a:t> </a:t>
            </a: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 e ACE (</a:t>
            </a:r>
            <a:r>
              <a:rPr lang="it-IT" sz="2200" dirty="0" err="1">
                <a:solidFill>
                  <a:sysClr val="window" lastClr="FFFFFF"/>
                </a:solidFill>
                <a:latin typeface="+mn-lt"/>
              </a:rPr>
              <a:t>Dcumento</a:t>
            </a: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 CNDCEC del 29.5.2017)</a:t>
            </a:r>
            <a:endParaRPr lang="it-IT" sz="2200" dirty="0">
              <a:latin typeface="+mn-lt"/>
            </a:endParaRPr>
          </a:p>
        </p:txBody>
      </p:sp>
      <p:sp>
        <p:nvSpPr>
          <p:cNvPr id="11" name="Figura a mano libera 8"/>
          <p:cNvSpPr/>
          <p:nvPr/>
        </p:nvSpPr>
        <p:spPr>
          <a:xfrm>
            <a:off x="313436" y="4060621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Fatturazione elettronica e </a:t>
            </a:r>
            <a:r>
              <a:rPr lang="it-IT" sz="2200" i="1" dirty="0">
                <a:solidFill>
                  <a:sysClr val="window" lastClr="FFFFFF"/>
                </a:solidFill>
                <a:latin typeface="+mn-lt"/>
              </a:rPr>
              <a:t>Split </a:t>
            </a:r>
            <a:r>
              <a:rPr lang="it-IT" sz="2200" i="1" dirty="0" err="1">
                <a:solidFill>
                  <a:sysClr val="window" lastClr="FFFFFF"/>
                </a:solidFill>
                <a:latin typeface="+mn-lt"/>
              </a:rPr>
              <a:t>payment</a:t>
            </a:r>
            <a:endParaRPr lang="it-IT" sz="2200" dirty="0">
              <a:latin typeface="+mn-lt"/>
            </a:endParaRPr>
          </a:p>
        </p:txBody>
      </p:sp>
      <p:sp>
        <p:nvSpPr>
          <p:cNvPr id="12" name="Figura a mano libera 8"/>
          <p:cNvSpPr/>
          <p:nvPr/>
        </p:nvSpPr>
        <p:spPr>
          <a:xfrm>
            <a:off x="301696" y="4470212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Indici sintetici di affidabilità fiscale (ISA) (Audizione 10.5.2017)</a:t>
            </a:r>
            <a:endParaRPr lang="it-IT" sz="2200" dirty="0">
              <a:latin typeface="+mn-lt"/>
            </a:endParaRPr>
          </a:p>
        </p:txBody>
      </p:sp>
      <p:sp>
        <p:nvSpPr>
          <p:cNvPr id="17" name="Figura a mano libera 8"/>
          <p:cNvSpPr/>
          <p:nvPr/>
        </p:nvSpPr>
        <p:spPr>
          <a:xfrm>
            <a:off x="281334" y="4900944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Trattamento OCC e attività formative Fondazioni e Associazioni degli Ordini territoriali </a:t>
            </a:r>
            <a:endParaRPr lang="it-IT" sz="2200" dirty="0">
              <a:latin typeface="+mn-lt"/>
            </a:endParaRPr>
          </a:p>
        </p:txBody>
      </p:sp>
      <p:sp>
        <p:nvSpPr>
          <p:cNvPr id="21" name="Figura a mano libera 8"/>
          <p:cNvSpPr/>
          <p:nvPr/>
        </p:nvSpPr>
        <p:spPr>
          <a:xfrm>
            <a:off x="243657" y="5311397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Impegno alla trasmissione telematica delle dichiarazioni</a:t>
            </a:r>
            <a:endParaRPr lang="it-IT" sz="2200" dirty="0">
              <a:latin typeface="+mn-lt"/>
            </a:endParaRPr>
          </a:p>
        </p:txBody>
      </p:sp>
      <p:sp>
        <p:nvSpPr>
          <p:cNvPr id="22" name="Figura a mano libera 8"/>
          <p:cNvSpPr/>
          <p:nvPr/>
        </p:nvSpPr>
        <p:spPr>
          <a:xfrm>
            <a:off x="222410" y="5727770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Procedura delega professionista per operare su cassetto fiscale del cliente</a:t>
            </a:r>
            <a:endParaRPr lang="it-IT" sz="2200" dirty="0">
              <a:latin typeface="+mn-lt"/>
            </a:endParaRPr>
          </a:p>
        </p:txBody>
      </p:sp>
      <p:sp>
        <p:nvSpPr>
          <p:cNvPr id="23" name="Figura a mano libera 8"/>
          <p:cNvSpPr/>
          <p:nvPr/>
        </p:nvSpPr>
        <p:spPr>
          <a:xfrm>
            <a:off x="234834" y="6214404"/>
            <a:ext cx="12600000" cy="388800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ysClr val="window" lastClr="FFFFFF"/>
                </a:solidFill>
                <a:latin typeface="+mn-lt"/>
              </a:rPr>
              <a:t>Depositario scritture contabili </a:t>
            </a:r>
            <a:endParaRPr lang="it-IT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24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7575" y="1210815"/>
            <a:ext cx="12385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</a:rPr>
              <a:t>Missione di base – Linee direttrici mandato 2017/2020</a:t>
            </a:r>
            <a:endParaRPr lang="it-IT" sz="4267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ma 6"/>
          <p:cNvGraphicFramePr/>
          <p:nvPr>
            <p:extLst>
              <p:ext uri="{D42A27DB-BD31-4B8C-83A1-F6EECF244321}">
                <p14:modId xmlns:p14="http://schemas.microsoft.com/office/powerpoint/2010/main" xmlns="" val="4050503186"/>
              </p:ext>
            </p:extLst>
          </p:nvPr>
        </p:nvGraphicFramePr>
        <p:xfrm>
          <a:off x="1051670" y="1943202"/>
          <a:ext cx="11161240" cy="5267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4413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6805" y="1132162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Criteri dell’azione dei Delegati 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1609722568"/>
              </p:ext>
            </p:extLst>
          </p:nvPr>
        </p:nvGraphicFramePr>
        <p:xfrm>
          <a:off x="475606" y="2021089"/>
          <a:ext cx="11646330" cy="5020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63301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41964" y="1137320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Progetti e obiettivi 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1998002191"/>
              </p:ext>
            </p:extLst>
          </p:nvPr>
        </p:nvGraphicFramePr>
        <p:xfrm>
          <a:off x="106562" y="1886308"/>
          <a:ext cx="12588063" cy="5117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4648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61608" y="1137320"/>
            <a:ext cx="12052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chemeClr val="bg1"/>
                </a:solidFill>
              </a:rPr>
              <a:t>Protocollo d’intesa CNDCEC-Agenzia delle Entrate</a:t>
            </a:r>
            <a:endParaRPr lang="it-IT" sz="4267" b="1" dirty="0">
              <a:solidFill>
                <a:schemeClr val="bg1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47614" y="2145432"/>
            <a:ext cx="12169353" cy="342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18003" tIns="59002" rIns="118003" bIns="59002">
            <a:spAutoFit/>
          </a:bodyPr>
          <a:lstStyle/>
          <a:p>
            <a:pPr algn="just" defTabSz="1179513">
              <a:spcAft>
                <a:spcPts val="900"/>
              </a:spcAft>
              <a:buClr>
                <a:srgbClr val="C00000"/>
              </a:buClr>
              <a:tabLst>
                <a:tab pos="180975" algn="l"/>
              </a:tabLst>
              <a:defRPr/>
            </a:pPr>
            <a:r>
              <a:rPr lang="it-IT" sz="2400" dirty="0">
                <a:latin typeface="+mn-lt"/>
                <a:cs typeface="Arial" panose="020B0604020202020204" pitchFamily="34" charset="0"/>
              </a:rPr>
              <a:t>Il protocollo siglato il 2 maggio 2017 ha l’</a:t>
            </a:r>
            <a:r>
              <a:rPr lang="it-IT" sz="2400" b="1" dirty="0">
                <a:latin typeface="+mn-lt"/>
                <a:cs typeface="Arial" panose="020B0604020202020204" pitchFamily="34" charset="0"/>
              </a:rPr>
              <a:t>obiettivo</a:t>
            </a:r>
            <a:r>
              <a:rPr lang="it-IT" sz="2400" dirty="0">
                <a:latin typeface="+mn-lt"/>
                <a:cs typeface="Arial" panose="020B0604020202020204" pitchFamily="34" charset="0"/>
              </a:rPr>
              <a:t> di attuare uno scambio di informazioni, anche riservato, volto a:</a:t>
            </a:r>
          </a:p>
          <a:p>
            <a:pPr marL="180975" indent="-180975" algn="just" defTabSz="1179513">
              <a:spcAft>
                <a:spcPts val="900"/>
              </a:spcAft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it-IT" sz="2400" dirty="0">
                <a:latin typeface="+mn-lt"/>
                <a:cs typeface="Arial" panose="020B0604020202020204" pitchFamily="34" charset="0"/>
              </a:rPr>
              <a:t>segnalare criticità organizzative o comportamenti dei professionisti o dei dipendenti dell’Agenzia non in linea con le regole di condotta professionale; </a:t>
            </a:r>
          </a:p>
          <a:p>
            <a:pPr marL="180975" indent="-180975" algn="just" defTabSz="1179513">
              <a:spcAft>
                <a:spcPts val="900"/>
              </a:spcAft>
              <a:buClr>
                <a:srgbClr val="C00000"/>
              </a:buClr>
              <a:buFont typeface="Arial" panose="020B0604020202020204" pitchFamily="34" charset="0"/>
              <a:buChar char="•"/>
              <a:tabLst>
                <a:tab pos="180975" algn="l"/>
              </a:tabLst>
              <a:defRPr/>
            </a:pPr>
            <a:r>
              <a:rPr lang="it-IT" sz="2400" dirty="0">
                <a:latin typeface="+mn-lt"/>
                <a:cs typeface="Arial" panose="020B0604020202020204" pitchFamily="34" charset="0"/>
              </a:rPr>
              <a:t>individuare soluzioni organizzative e gestionali in grado di migliorare i rapporti con i contribuenti e con chi li rappresenta.</a:t>
            </a:r>
          </a:p>
          <a:p>
            <a:pPr lvl="0"/>
            <a:r>
              <a:rPr lang="it-IT" sz="2400" dirty="0">
                <a:latin typeface="+mn-lt"/>
                <a:cs typeface="Arial" panose="020B0604020202020204" pitchFamily="34" charset="0"/>
              </a:rPr>
              <a:t>A tal fine, saranno costituiti dai due Enti: </a:t>
            </a:r>
            <a:r>
              <a:rPr lang="it-IT" dirty="0"/>
              <a:t>Tavoli congiunti Regionali</a:t>
            </a:r>
          </a:p>
          <a:p>
            <a:pPr algn="just" defTabSz="1179513">
              <a:spcAft>
                <a:spcPts val="900"/>
              </a:spcAft>
              <a:buClr>
                <a:srgbClr val="C00000"/>
              </a:buClr>
              <a:tabLst>
                <a:tab pos="180975" algn="l"/>
              </a:tabLst>
              <a:defRPr/>
            </a:pPr>
            <a:endParaRPr lang="it-IT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485399" y="3434462"/>
            <a:ext cx="36420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it-IT" dirty="0"/>
              <a:t>T</a:t>
            </a:r>
          </a:p>
        </p:txBody>
      </p:sp>
      <p:graphicFrame>
        <p:nvGraphicFramePr>
          <p:cNvPr id="11" name="Diagramma 10"/>
          <p:cNvGraphicFramePr/>
          <p:nvPr>
            <p:extLst>
              <p:ext uri="{D42A27DB-BD31-4B8C-83A1-F6EECF244321}">
                <p14:modId xmlns:p14="http://schemas.microsoft.com/office/powerpoint/2010/main" xmlns="" val="3812133269"/>
              </p:ext>
            </p:extLst>
          </p:nvPr>
        </p:nvGraphicFramePr>
        <p:xfrm>
          <a:off x="839843" y="5494587"/>
          <a:ext cx="11291112" cy="145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77566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91630" y="993304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Organizzazione periferica</a:t>
            </a:r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xmlns="" val="2574963129"/>
              </p:ext>
            </p:extLst>
          </p:nvPr>
        </p:nvGraphicFramePr>
        <p:xfrm>
          <a:off x="475606" y="1742292"/>
          <a:ext cx="12006370" cy="5267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43228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41964" y="1137320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Modalità operative</a:t>
            </a:r>
          </a:p>
        </p:txBody>
      </p:sp>
      <p:grpSp>
        <p:nvGrpSpPr>
          <p:cNvPr id="23" name="Gruppo 22"/>
          <p:cNvGrpSpPr/>
          <p:nvPr/>
        </p:nvGrpSpPr>
        <p:grpSpPr>
          <a:xfrm>
            <a:off x="614225" y="2147482"/>
            <a:ext cx="11161240" cy="5118797"/>
            <a:chOff x="1339702" y="1499924"/>
            <a:chExt cx="11161240" cy="5118797"/>
          </a:xfrm>
        </p:grpSpPr>
        <p:sp>
          <p:nvSpPr>
            <p:cNvPr id="24" name="Figura a mano libera 6"/>
            <p:cNvSpPr/>
            <p:nvPr/>
          </p:nvSpPr>
          <p:spPr>
            <a:xfrm>
              <a:off x="5357748" y="1623269"/>
              <a:ext cx="7143194" cy="986757"/>
            </a:xfrm>
            <a:custGeom>
              <a:avLst/>
              <a:gdLst>
                <a:gd name="connsiteX0" fmla="*/ 164463 w 986756"/>
                <a:gd name="connsiteY0" fmla="*/ 0 h 7143193"/>
                <a:gd name="connsiteX1" fmla="*/ 822293 w 986756"/>
                <a:gd name="connsiteY1" fmla="*/ 0 h 7143193"/>
                <a:gd name="connsiteX2" fmla="*/ 986756 w 986756"/>
                <a:gd name="connsiteY2" fmla="*/ 164463 h 7143193"/>
                <a:gd name="connsiteX3" fmla="*/ 986756 w 986756"/>
                <a:gd name="connsiteY3" fmla="*/ 7143193 h 7143193"/>
                <a:gd name="connsiteX4" fmla="*/ 986756 w 986756"/>
                <a:gd name="connsiteY4" fmla="*/ 7143193 h 7143193"/>
                <a:gd name="connsiteX5" fmla="*/ 0 w 986756"/>
                <a:gd name="connsiteY5" fmla="*/ 7143193 h 7143193"/>
                <a:gd name="connsiteX6" fmla="*/ 0 w 986756"/>
                <a:gd name="connsiteY6" fmla="*/ 7143193 h 7143193"/>
                <a:gd name="connsiteX7" fmla="*/ 0 w 986756"/>
                <a:gd name="connsiteY7" fmla="*/ 164463 h 7143193"/>
                <a:gd name="connsiteX8" fmla="*/ 164463 w 986756"/>
                <a:gd name="connsiteY8" fmla="*/ 0 h 7143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6756" h="7143193">
                  <a:moveTo>
                    <a:pt x="986756" y="1190561"/>
                  </a:moveTo>
                  <a:lnTo>
                    <a:pt x="986756" y="5952632"/>
                  </a:lnTo>
                  <a:cubicBezTo>
                    <a:pt x="986756" y="6610156"/>
                    <a:pt x="976584" y="7143189"/>
                    <a:pt x="964037" y="7143189"/>
                  </a:cubicBezTo>
                  <a:lnTo>
                    <a:pt x="0" y="7143189"/>
                  </a:lnTo>
                  <a:lnTo>
                    <a:pt x="0" y="7143189"/>
                  </a:lnTo>
                  <a:lnTo>
                    <a:pt x="0" y="4"/>
                  </a:lnTo>
                  <a:lnTo>
                    <a:pt x="0" y="4"/>
                  </a:lnTo>
                  <a:lnTo>
                    <a:pt x="964037" y="4"/>
                  </a:lnTo>
                  <a:cubicBezTo>
                    <a:pt x="976584" y="4"/>
                    <a:pt x="986756" y="533037"/>
                    <a:pt x="986756" y="1190561"/>
                  </a:cubicBezTo>
                  <a:close/>
                </a:path>
              </a:pathLst>
            </a:custGeom>
            <a:solidFill>
              <a:schemeClr val="bg1">
                <a:alpha val="61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it-IT" dirty="0"/>
                <a:t>Ordine territoriale</a:t>
              </a:r>
            </a:p>
          </p:txBody>
        </p:sp>
        <p:sp>
          <p:nvSpPr>
            <p:cNvPr id="25" name="Figura a mano libera 8"/>
            <p:cNvSpPr/>
            <p:nvPr/>
          </p:nvSpPr>
          <p:spPr>
            <a:xfrm>
              <a:off x="1339702" y="1499924"/>
              <a:ext cx="4018046" cy="1233445"/>
            </a:xfrm>
            <a:custGeom>
              <a:avLst/>
              <a:gdLst>
                <a:gd name="connsiteX0" fmla="*/ 0 w 4018046"/>
                <a:gd name="connsiteY0" fmla="*/ 205578 h 1233445"/>
                <a:gd name="connsiteX1" fmla="*/ 205578 w 4018046"/>
                <a:gd name="connsiteY1" fmla="*/ 0 h 1233445"/>
                <a:gd name="connsiteX2" fmla="*/ 3812468 w 4018046"/>
                <a:gd name="connsiteY2" fmla="*/ 0 h 1233445"/>
                <a:gd name="connsiteX3" fmla="*/ 4018046 w 4018046"/>
                <a:gd name="connsiteY3" fmla="*/ 205578 h 1233445"/>
                <a:gd name="connsiteX4" fmla="*/ 4018046 w 4018046"/>
                <a:gd name="connsiteY4" fmla="*/ 1027867 h 1233445"/>
                <a:gd name="connsiteX5" fmla="*/ 3812468 w 4018046"/>
                <a:gd name="connsiteY5" fmla="*/ 1233445 h 1233445"/>
                <a:gd name="connsiteX6" fmla="*/ 205578 w 4018046"/>
                <a:gd name="connsiteY6" fmla="*/ 1233445 h 1233445"/>
                <a:gd name="connsiteX7" fmla="*/ 0 w 4018046"/>
                <a:gd name="connsiteY7" fmla="*/ 1027867 h 1233445"/>
                <a:gd name="connsiteX8" fmla="*/ 0 w 4018046"/>
                <a:gd name="connsiteY8" fmla="*/ 205578 h 123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18046" h="1233445">
                  <a:moveTo>
                    <a:pt x="0" y="205578"/>
                  </a:moveTo>
                  <a:cubicBezTo>
                    <a:pt x="0" y="92040"/>
                    <a:pt x="92040" y="0"/>
                    <a:pt x="205578" y="0"/>
                  </a:cubicBezTo>
                  <a:lnTo>
                    <a:pt x="3812468" y="0"/>
                  </a:lnTo>
                  <a:cubicBezTo>
                    <a:pt x="3926006" y="0"/>
                    <a:pt x="4018046" y="92040"/>
                    <a:pt x="4018046" y="205578"/>
                  </a:cubicBezTo>
                  <a:lnTo>
                    <a:pt x="4018046" y="1027867"/>
                  </a:lnTo>
                  <a:cubicBezTo>
                    <a:pt x="4018046" y="1141405"/>
                    <a:pt x="3926006" y="1233445"/>
                    <a:pt x="3812468" y="1233445"/>
                  </a:cubicBezTo>
                  <a:lnTo>
                    <a:pt x="205578" y="1233445"/>
                  </a:lnTo>
                  <a:cubicBezTo>
                    <a:pt x="92040" y="1233445"/>
                    <a:pt x="0" y="1141405"/>
                    <a:pt x="0" y="1027867"/>
                  </a:cubicBezTo>
                  <a:lnTo>
                    <a:pt x="0" y="205578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32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Quesiti iscritti</a:t>
              </a:r>
            </a:p>
          </p:txBody>
        </p:sp>
        <p:sp>
          <p:nvSpPr>
            <p:cNvPr id="26" name="Figura a mano libera 9"/>
            <p:cNvSpPr/>
            <p:nvPr/>
          </p:nvSpPr>
          <p:spPr>
            <a:xfrm>
              <a:off x="5357748" y="2918386"/>
              <a:ext cx="7143194" cy="986757"/>
            </a:xfrm>
            <a:custGeom>
              <a:avLst/>
              <a:gdLst>
                <a:gd name="connsiteX0" fmla="*/ 164463 w 986756"/>
                <a:gd name="connsiteY0" fmla="*/ 0 h 7143193"/>
                <a:gd name="connsiteX1" fmla="*/ 822293 w 986756"/>
                <a:gd name="connsiteY1" fmla="*/ 0 h 7143193"/>
                <a:gd name="connsiteX2" fmla="*/ 986756 w 986756"/>
                <a:gd name="connsiteY2" fmla="*/ 164463 h 7143193"/>
                <a:gd name="connsiteX3" fmla="*/ 986756 w 986756"/>
                <a:gd name="connsiteY3" fmla="*/ 7143193 h 7143193"/>
                <a:gd name="connsiteX4" fmla="*/ 986756 w 986756"/>
                <a:gd name="connsiteY4" fmla="*/ 7143193 h 7143193"/>
                <a:gd name="connsiteX5" fmla="*/ 0 w 986756"/>
                <a:gd name="connsiteY5" fmla="*/ 7143193 h 7143193"/>
                <a:gd name="connsiteX6" fmla="*/ 0 w 986756"/>
                <a:gd name="connsiteY6" fmla="*/ 7143193 h 7143193"/>
                <a:gd name="connsiteX7" fmla="*/ 0 w 986756"/>
                <a:gd name="connsiteY7" fmla="*/ 164463 h 7143193"/>
                <a:gd name="connsiteX8" fmla="*/ 164463 w 986756"/>
                <a:gd name="connsiteY8" fmla="*/ 0 h 7143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6756" h="7143193">
                  <a:moveTo>
                    <a:pt x="986756" y="1190561"/>
                  </a:moveTo>
                  <a:lnTo>
                    <a:pt x="986756" y="5952632"/>
                  </a:lnTo>
                  <a:cubicBezTo>
                    <a:pt x="986756" y="6610156"/>
                    <a:pt x="976584" y="7143189"/>
                    <a:pt x="964037" y="7143189"/>
                  </a:cubicBezTo>
                  <a:lnTo>
                    <a:pt x="0" y="7143189"/>
                  </a:lnTo>
                  <a:lnTo>
                    <a:pt x="0" y="7143189"/>
                  </a:lnTo>
                  <a:lnTo>
                    <a:pt x="0" y="4"/>
                  </a:lnTo>
                  <a:lnTo>
                    <a:pt x="0" y="4"/>
                  </a:lnTo>
                  <a:lnTo>
                    <a:pt x="964037" y="4"/>
                  </a:lnTo>
                  <a:cubicBezTo>
                    <a:pt x="976584" y="4"/>
                    <a:pt x="986756" y="533037"/>
                    <a:pt x="986756" y="1190561"/>
                  </a:cubicBezTo>
                  <a:close/>
                </a:path>
              </a:pathLst>
            </a:custGeom>
            <a:solidFill>
              <a:schemeClr val="bg1">
                <a:alpha val="61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it-IT" dirty="0"/>
                <a:t>Coordinamento Reg./</a:t>
              </a:r>
              <a:r>
                <a:rPr lang="it-IT" dirty="0" err="1"/>
                <a:t>Interreg</a:t>
              </a:r>
              <a:r>
                <a:rPr lang="it-IT" dirty="0"/>
                <a:t>. – </a:t>
              </a:r>
              <a:r>
                <a:rPr lang="it-IT" dirty="0" err="1"/>
                <a:t>Cons</a:t>
              </a:r>
              <a:r>
                <a:rPr lang="it-IT" dirty="0"/>
                <a:t>. delegati</a:t>
              </a:r>
            </a:p>
          </p:txBody>
        </p:sp>
        <p:sp>
          <p:nvSpPr>
            <p:cNvPr id="27" name="Figura a mano libera 10"/>
            <p:cNvSpPr/>
            <p:nvPr/>
          </p:nvSpPr>
          <p:spPr>
            <a:xfrm>
              <a:off x="1339702" y="2795041"/>
              <a:ext cx="4018046" cy="1233445"/>
            </a:xfrm>
            <a:custGeom>
              <a:avLst/>
              <a:gdLst>
                <a:gd name="connsiteX0" fmla="*/ 0 w 4018046"/>
                <a:gd name="connsiteY0" fmla="*/ 205578 h 1233445"/>
                <a:gd name="connsiteX1" fmla="*/ 205578 w 4018046"/>
                <a:gd name="connsiteY1" fmla="*/ 0 h 1233445"/>
                <a:gd name="connsiteX2" fmla="*/ 3812468 w 4018046"/>
                <a:gd name="connsiteY2" fmla="*/ 0 h 1233445"/>
                <a:gd name="connsiteX3" fmla="*/ 4018046 w 4018046"/>
                <a:gd name="connsiteY3" fmla="*/ 205578 h 1233445"/>
                <a:gd name="connsiteX4" fmla="*/ 4018046 w 4018046"/>
                <a:gd name="connsiteY4" fmla="*/ 1027867 h 1233445"/>
                <a:gd name="connsiteX5" fmla="*/ 3812468 w 4018046"/>
                <a:gd name="connsiteY5" fmla="*/ 1233445 h 1233445"/>
                <a:gd name="connsiteX6" fmla="*/ 205578 w 4018046"/>
                <a:gd name="connsiteY6" fmla="*/ 1233445 h 1233445"/>
                <a:gd name="connsiteX7" fmla="*/ 0 w 4018046"/>
                <a:gd name="connsiteY7" fmla="*/ 1027867 h 1233445"/>
                <a:gd name="connsiteX8" fmla="*/ 0 w 4018046"/>
                <a:gd name="connsiteY8" fmla="*/ 205578 h 123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18046" h="1233445">
                  <a:moveTo>
                    <a:pt x="0" y="205578"/>
                  </a:moveTo>
                  <a:cubicBezTo>
                    <a:pt x="0" y="92040"/>
                    <a:pt x="92040" y="0"/>
                    <a:pt x="205578" y="0"/>
                  </a:cubicBezTo>
                  <a:lnTo>
                    <a:pt x="3812468" y="0"/>
                  </a:lnTo>
                  <a:cubicBezTo>
                    <a:pt x="3926006" y="0"/>
                    <a:pt x="4018046" y="92040"/>
                    <a:pt x="4018046" y="205578"/>
                  </a:cubicBezTo>
                  <a:lnTo>
                    <a:pt x="4018046" y="1027867"/>
                  </a:lnTo>
                  <a:cubicBezTo>
                    <a:pt x="4018046" y="1141405"/>
                    <a:pt x="3926006" y="1233445"/>
                    <a:pt x="3812468" y="1233445"/>
                  </a:cubicBezTo>
                  <a:lnTo>
                    <a:pt x="205578" y="1233445"/>
                  </a:lnTo>
                  <a:cubicBezTo>
                    <a:pt x="92040" y="1233445"/>
                    <a:pt x="0" y="1141405"/>
                    <a:pt x="0" y="1027867"/>
                  </a:cubicBezTo>
                  <a:lnTo>
                    <a:pt x="0" y="205578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32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Quesiti Ordini</a:t>
              </a:r>
            </a:p>
          </p:txBody>
        </p:sp>
        <p:sp>
          <p:nvSpPr>
            <p:cNvPr id="28" name="Figura a mano libera 11"/>
            <p:cNvSpPr/>
            <p:nvPr/>
          </p:nvSpPr>
          <p:spPr>
            <a:xfrm>
              <a:off x="5382076" y="4213504"/>
              <a:ext cx="7115290" cy="986756"/>
            </a:xfrm>
            <a:custGeom>
              <a:avLst/>
              <a:gdLst>
                <a:gd name="connsiteX0" fmla="*/ 164463 w 986756"/>
                <a:gd name="connsiteY0" fmla="*/ 0 h 7115290"/>
                <a:gd name="connsiteX1" fmla="*/ 822293 w 986756"/>
                <a:gd name="connsiteY1" fmla="*/ 0 h 7115290"/>
                <a:gd name="connsiteX2" fmla="*/ 986756 w 986756"/>
                <a:gd name="connsiteY2" fmla="*/ 164463 h 7115290"/>
                <a:gd name="connsiteX3" fmla="*/ 986756 w 986756"/>
                <a:gd name="connsiteY3" fmla="*/ 7115290 h 7115290"/>
                <a:gd name="connsiteX4" fmla="*/ 986756 w 986756"/>
                <a:gd name="connsiteY4" fmla="*/ 7115290 h 7115290"/>
                <a:gd name="connsiteX5" fmla="*/ 0 w 986756"/>
                <a:gd name="connsiteY5" fmla="*/ 7115290 h 7115290"/>
                <a:gd name="connsiteX6" fmla="*/ 0 w 986756"/>
                <a:gd name="connsiteY6" fmla="*/ 7115290 h 7115290"/>
                <a:gd name="connsiteX7" fmla="*/ 0 w 986756"/>
                <a:gd name="connsiteY7" fmla="*/ 164463 h 7115290"/>
                <a:gd name="connsiteX8" fmla="*/ 164463 w 986756"/>
                <a:gd name="connsiteY8" fmla="*/ 0 h 7115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86756" h="7115290">
                  <a:moveTo>
                    <a:pt x="986756" y="1185911"/>
                  </a:moveTo>
                  <a:lnTo>
                    <a:pt x="986756" y="5929379"/>
                  </a:lnTo>
                  <a:cubicBezTo>
                    <a:pt x="986756" y="6584335"/>
                    <a:pt x="976544" y="7115286"/>
                    <a:pt x="963948" y="7115286"/>
                  </a:cubicBezTo>
                  <a:lnTo>
                    <a:pt x="0" y="7115286"/>
                  </a:lnTo>
                  <a:lnTo>
                    <a:pt x="0" y="7115286"/>
                  </a:lnTo>
                  <a:lnTo>
                    <a:pt x="0" y="4"/>
                  </a:lnTo>
                  <a:lnTo>
                    <a:pt x="0" y="4"/>
                  </a:lnTo>
                  <a:lnTo>
                    <a:pt x="963948" y="4"/>
                  </a:lnTo>
                  <a:cubicBezTo>
                    <a:pt x="976544" y="4"/>
                    <a:pt x="986756" y="530955"/>
                    <a:pt x="986756" y="1185911"/>
                  </a:cubicBezTo>
                  <a:close/>
                </a:path>
              </a:pathLst>
            </a:custGeom>
            <a:solidFill>
              <a:schemeClr val="bg1">
                <a:alpha val="61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marL="800100" lvl="1" indent="-342900">
                <a:buFont typeface="Arial" panose="020B0604020202020204" pitchFamily="34" charset="0"/>
                <a:buChar char="•"/>
              </a:pPr>
              <a:r>
                <a:rPr lang="it-IT" dirty="0"/>
                <a:t>Gestite con DP/DR </a:t>
              </a:r>
              <a:r>
                <a:rPr lang="it-IT" dirty="0" err="1"/>
                <a:t>AdE</a:t>
              </a:r>
              <a:r>
                <a:rPr lang="it-IT" dirty="0"/>
                <a:t> territorialmente </a:t>
              </a:r>
              <a:r>
                <a:rPr lang="it-IT" dirty="0" err="1"/>
                <a:t>compet</a:t>
              </a:r>
              <a:r>
                <a:rPr lang="it-IT" dirty="0"/>
                <a:t>.</a:t>
              </a:r>
            </a:p>
          </p:txBody>
        </p:sp>
        <p:sp>
          <p:nvSpPr>
            <p:cNvPr id="29" name="Figura a mano libera 12"/>
            <p:cNvSpPr/>
            <p:nvPr/>
          </p:nvSpPr>
          <p:spPr>
            <a:xfrm>
              <a:off x="1339702" y="4090159"/>
              <a:ext cx="4042374" cy="1233445"/>
            </a:xfrm>
            <a:custGeom>
              <a:avLst/>
              <a:gdLst>
                <a:gd name="connsiteX0" fmla="*/ 0 w 4042374"/>
                <a:gd name="connsiteY0" fmla="*/ 205578 h 1233445"/>
                <a:gd name="connsiteX1" fmla="*/ 205578 w 4042374"/>
                <a:gd name="connsiteY1" fmla="*/ 0 h 1233445"/>
                <a:gd name="connsiteX2" fmla="*/ 3836796 w 4042374"/>
                <a:gd name="connsiteY2" fmla="*/ 0 h 1233445"/>
                <a:gd name="connsiteX3" fmla="*/ 4042374 w 4042374"/>
                <a:gd name="connsiteY3" fmla="*/ 205578 h 1233445"/>
                <a:gd name="connsiteX4" fmla="*/ 4042374 w 4042374"/>
                <a:gd name="connsiteY4" fmla="*/ 1027867 h 1233445"/>
                <a:gd name="connsiteX5" fmla="*/ 3836796 w 4042374"/>
                <a:gd name="connsiteY5" fmla="*/ 1233445 h 1233445"/>
                <a:gd name="connsiteX6" fmla="*/ 205578 w 4042374"/>
                <a:gd name="connsiteY6" fmla="*/ 1233445 h 1233445"/>
                <a:gd name="connsiteX7" fmla="*/ 0 w 4042374"/>
                <a:gd name="connsiteY7" fmla="*/ 1027867 h 1233445"/>
                <a:gd name="connsiteX8" fmla="*/ 0 w 4042374"/>
                <a:gd name="connsiteY8" fmla="*/ 205578 h 123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42374" h="1233445">
                  <a:moveTo>
                    <a:pt x="0" y="205578"/>
                  </a:moveTo>
                  <a:cubicBezTo>
                    <a:pt x="0" y="92040"/>
                    <a:pt x="92040" y="0"/>
                    <a:pt x="205578" y="0"/>
                  </a:cubicBezTo>
                  <a:lnTo>
                    <a:pt x="3836796" y="0"/>
                  </a:lnTo>
                  <a:cubicBezTo>
                    <a:pt x="3950334" y="0"/>
                    <a:pt x="4042374" y="92040"/>
                    <a:pt x="4042374" y="205578"/>
                  </a:cubicBezTo>
                  <a:lnTo>
                    <a:pt x="4042374" y="1027867"/>
                  </a:lnTo>
                  <a:cubicBezTo>
                    <a:pt x="4042374" y="1141405"/>
                    <a:pt x="3950334" y="1233445"/>
                    <a:pt x="3836796" y="1233445"/>
                  </a:cubicBezTo>
                  <a:lnTo>
                    <a:pt x="205578" y="1233445"/>
                  </a:lnTo>
                  <a:cubicBezTo>
                    <a:pt x="92040" y="1233445"/>
                    <a:pt x="0" y="1141405"/>
                    <a:pt x="0" y="1027867"/>
                  </a:cubicBezTo>
                  <a:lnTo>
                    <a:pt x="0" y="205578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32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Criticità</a:t>
              </a:r>
            </a:p>
          </p:txBody>
        </p:sp>
        <p:sp>
          <p:nvSpPr>
            <p:cNvPr id="30" name="Figura a mano libera 13"/>
            <p:cNvSpPr/>
            <p:nvPr/>
          </p:nvSpPr>
          <p:spPr>
            <a:xfrm>
              <a:off x="1339702" y="5385276"/>
              <a:ext cx="4058226" cy="1233445"/>
            </a:xfrm>
            <a:custGeom>
              <a:avLst/>
              <a:gdLst>
                <a:gd name="connsiteX0" fmla="*/ 0 w 4058226"/>
                <a:gd name="connsiteY0" fmla="*/ 205578 h 1233445"/>
                <a:gd name="connsiteX1" fmla="*/ 205578 w 4058226"/>
                <a:gd name="connsiteY1" fmla="*/ 0 h 1233445"/>
                <a:gd name="connsiteX2" fmla="*/ 3852648 w 4058226"/>
                <a:gd name="connsiteY2" fmla="*/ 0 h 1233445"/>
                <a:gd name="connsiteX3" fmla="*/ 4058226 w 4058226"/>
                <a:gd name="connsiteY3" fmla="*/ 205578 h 1233445"/>
                <a:gd name="connsiteX4" fmla="*/ 4058226 w 4058226"/>
                <a:gd name="connsiteY4" fmla="*/ 1027867 h 1233445"/>
                <a:gd name="connsiteX5" fmla="*/ 3852648 w 4058226"/>
                <a:gd name="connsiteY5" fmla="*/ 1233445 h 1233445"/>
                <a:gd name="connsiteX6" fmla="*/ 205578 w 4058226"/>
                <a:gd name="connsiteY6" fmla="*/ 1233445 h 1233445"/>
                <a:gd name="connsiteX7" fmla="*/ 0 w 4058226"/>
                <a:gd name="connsiteY7" fmla="*/ 1027867 h 1233445"/>
                <a:gd name="connsiteX8" fmla="*/ 0 w 4058226"/>
                <a:gd name="connsiteY8" fmla="*/ 205578 h 123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58226" h="1233445">
                  <a:moveTo>
                    <a:pt x="0" y="205578"/>
                  </a:moveTo>
                  <a:cubicBezTo>
                    <a:pt x="0" y="92040"/>
                    <a:pt x="92040" y="0"/>
                    <a:pt x="205578" y="0"/>
                  </a:cubicBezTo>
                  <a:lnTo>
                    <a:pt x="3852648" y="0"/>
                  </a:lnTo>
                  <a:cubicBezTo>
                    <a:pt x="3966186" y="0"/>
                    <a:pt x="4058226" y="92040"/>
                    <a:pt x="4058226" y="205578"/>
                  </a:cubicBezTo>
                  <a:lnTo>
                    <a:pt x="4058226" y="1027867"/>
                  </a:lnTo>
                  <a:cubicBezTo>
                    <a:pt x="4058226" y="1141405"/>
                    <a:pt x="3966186" y="1233445"/>
                    <a:pt x="3852648" y="1233445"/>
                  </a:cubicBezTo>
                  <a:lnTo>
                    <a:pt x="205578" y="1233445"/>
                  </a:lnTo>
                  <a:cubicBezTo>
                    <a:pt x="92040" y="1233445"/>
                    <a:pt x="0" y="1141405"/>
                    <a:pt x="0" y="1027867"/>
                  </a:cubicBezTo>
                  <a:lnTo>
                    <a:pt x="0" y="205578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32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Criticità particolari</a:t>
              </a:r>
            </a:p>
          </p:txBody>
        </p:sp>
      </p:grpSp>
      <p:sp>
        <p:nvSpPr>
          <p:cNvPr id="31" name="Figura a mano libera 14"/>
          <p:cNvSpPr/>
          <p:nvPr/>
        </p:nvSpPr>
        <p:spPr>
          <a:xfrm>
            <a:off x="4665454" y="6156179"/>
            <a:ext cx="7115290" cy="986756"/>
          </a:xfrm>
          <a:custGeom>
            <a:avLst/>
            <a:gdLst>
              <a:gd name="connsiteX0" fmla="*/ 164463 w 986756"/>
              <a:gd name="connsiteY0" fmla="*/ 0 h 7115290"/>
              <a:gd name="connsiteX1" fmla="*/ 822293 w 986756"/>
              <a:gd name="connsiteY1" fmla="*/ 0 h 7115290"/>
              <a:gd name="connsiteX2" fmla="*/ 986756 w 986756"/>
              <a:gd name="connsiteY2" fmla="*/ 164463 h 7115290"/>
              <a:gd name="connsiteX3" fmla="*/ 986756 w 986756"/>
              <a:gd name="connsiteY3" fmla="*/ 7115290 h 7115290"/>
              <a:gd name="connsiteX4" fmla="*/ 986756 w 986756"/>
              <a:gd name="connsiteY4" fmla="*/ 7115290 h 7115290"/>
              <a:gd name="connsiteX5" fmla="*/ 0 w 986756"/>
              <a:gd name="connsiteY5" fmla="*/ 7115290 h 7115290"/>
              <a:gd name="connsiteX6" fmla="*/ 0 w 986756"/>
              <a:gd name="connsiteY6" fmla="*/ 7115290 h 7115290"/>
              <a:gd name="connsiteX7" fmla="*/ 0 w 986756"/>
              <a:gd name="connsiteY7" fmla="*/ 164463 h 7115290"/>
              <a:gd name="connsiteX8" fmla="*/ 164463 w 986756"/>
              <a:gd name="connsiteY8" fmla="*/ 0 h 7115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756" h="7115290">
                <a:moveTo>
                  <a:pt x="986756" y="1185911"/>
                </a:moveTo>
                <a:lnTo>
                  <a:pt x="986756" y="5929379"/>
                </a:lnTo>
                <a:cubicBezTo>
                  <a:pt x="986756" y="6584335"/>
                  <a:pt x="976544" y="7115286"/>
                  <a:pt x="963948" y="7115286"/>
                </a:cubicBezTo>
                <a:lnTo>
                  <a:pt x="0" y="7115286"/>
                </a:lnTo>
                <a:lnTo>
                  <a:pt x="0" y="7115286"/>
                </a:lnTo>
                <a:lnTo>
                  <a:pt x="0" y="4"/>
                </a:lnTo>
                <a:lnTo>
                  <a:pt x="0" y="4"/>
                </a:lnTo>
                <a:lnTo>
                  <a:pt x="963948" y="4"/>
                </a:lnTo>
                <a:cubicBezTo>
                  <a:pt x="976544" y="4"/>
                  <a:pt x="986756" y="530955"/>
                  <a:pt x="986756" y="1185911"/>
                </a:cubicBezTo>
                <a:close/>
              </a:path>
            </a:pathLst>
          </a:custGeom>
          <a:solidFill>
            <a:srgbClr val="5B9BD5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6350" cap="flat" cmpd="sng" algn="ctr">
            <a:solidFill>
              <a:srgbClr val="5B9BD5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ysClr val="window" lastClr="FFFFFF"/>
            </a:contourClr>
          </a:sp3d>
        </p:spPr>
        <p:txBody>
          <a:bodyPr spcFirstLastPara="0" vert="horz" wrap="square" lIns="99061" tIns="97698" rIns="147228" bIns="97700" numCol="1" spcCol="1270" anchor="ctr" anchorCtr="0">
            <a:noAutofit/>
          </a:bodyPr>
          <a:lstStyle/>
          <a:p>
            <a:pPr marL="800100" marR="0" lvl="1" indent="-342900" defTabSz="1155700" eaLnBrk="1" latinLnBrk="0" hangingPunct="1">
              <a:lnSpc>
                <a:spcPct val="90000"/>
              </a:lnSpc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dirty="0"/>
              <a:t>Consiglieri delegati</a:t>
            </a:r>
          </a:p>
        </p:txBody>
      </p:sp>
    </p:spTree>
    <p:extLst>
      <p:ext uri="{BB962C8B-B14F-4D97-AF65-F5344CB8AC3E}">
        <p14:creationId xmlns:p14="http://schemas.microsoft.com/office/powerpoint/2010/main" xmlns="" val="18059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01630" y="1137320"/>
            <a:ext cx="11933328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Funzioni</a:t>
            </a:r>
          </a:p>
        </p:txBody>
      </p:sp>
      <p:sp>
        <p:nvSpPr>
          <p:cNvPr id="13" name="Figura a mano libera 8"/>
          <p:cNvSpPr/>
          <p:nvPr/>
        </p:nvSpPr>
        <p:spPr>
          <a:xfrm>
            <a:off x="259582" y="2063787"/>
            <a:ext cx="12651077" cy="646022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Audizioni presso organi istituzionali e proposte di modifica legislativa</a:t>
            </a:r>
            <a:endParaRPr lang="it-IT" sz="2400" dirty="0">
              <a:latin typeface="+mn-lt"/>
            </a:endParaRPr>
          </a:p>
        </p:txBody>
      </p:sp>
      <p:sp>
        <p:nvSpPr>
          <p:cNvPr id="14" name="Figura a mano libera 8"/>
          <p:cNvSpPr/>
          <p:nvPr/>
        </p:nvSpPr>
        <p:spPr>
          <a:xfrm>
            <a:off x="259582" y="2738225"/>
            <a:ext cx="12651078" cy="646022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Partecipazione a Tavoli tecnici e Osservazioni con organi istituzionali (Agenzia Entrate, MEF, CPGT)</a:t>
            </a:r>
            <a:endParaRPr lang="it-IT" sz="1800" dirty="0">
              <a:latin typeface="+mn-lt"/>
            </a:endParaRPr>
          </a:p>
        </p:txBody>
      </p:sp>
      <p:sp>
        <p:nvSpPr>
          <p:cNvPr id="15" name="Figura a mano libera 8"/>
          <p:cNvSpPr/>
          <p:nvPr/>
        </p:nvSpPr>
        <p:spPr>
          <a:xfrm>
            <a:off x="284174" y="3463979"/>
            <a:ext cx="12626485" cy="646022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Circolari</a:t>
            </a:r>
            <a:r>
              <a:rPr lang="it-IT" sz="2800" dirty="0">
                <a:solidFill>
                  <a:sysClr val="window" lastClr="FFFFFF"/>
                </a:solidFill>
                <a:latin typeface="+mn-lt"/>
              </a:rPr>
              <a:t>, </a:t>
            </a: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Documenti e Studi monografici</a:t>
            </a:r>
            <a:endParaRPr lang="it-IT" sz="2000" dirty="0">
              <a:latin typeface="+mn-lt"/>
            </a:endParaRPr>
          </a:p>
        </p:txBody>
      </p:sp>
      <p:sp>
        <p:nvSpPr>
          <p:cNvPr id="16" name="Figura a mano libera 8"/>
          <p:cNvSpPr/>
          <p:nvPr/>
        </p:nvSpPr>
        <p:spPr>
          <a:xfrm>
            <a:off x="284174" y="4188497"/>
            <a:ext cx="12626485" cy="646022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Pronto Ordini, quesiti e criticità </a:t>
            </a:r>
            <a:endParaRPr lang="it-IT" sz="2000" dirty="0">
              <a:latin typeface="+mn-lt"/>
            </a:endParaRPr>
          </a:p>
        </p:txBody>
      </p:sp>
      <p:sp>
        <p:nvSpPr>
          <p:cNvPr id="18" name="Figura a mano libera 8"/>
          <p:cNvSpPr/>
          <p:nvPr/>
        </p:nvSpPr>
        <p:spPr>
          <a:xfrm>
            <a:off x="284174" y="4899835"/>
            <a:ext cx="12626485" cy="646022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Indagini statistiche</a:t>
            </a:r>
            <a:endParaRPr lang="it-IT" sz="2000" dirty="0">
              <a:latin typeface="+mn-lt"/>
            </a:endParaRPr>
          </a:p>
        </p:txBody>
      </p:sp>
      <p:sp>
        <p:nvSpPr>
          <p:cNvPr id="19" name="Figura a mano libera 8"/>
          <p:cNvSpPr/>
          <p:nvPr/>
        </p:nvSpPr>
        <p:spPr>
          <a:xfrm>
            <a:off x="255068" y="5611173"/>
            <a:ext cx="12626485" cy="646022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Indagini statistiche</a:t>
            </a:r>
            <a:endParaRPr lang="it-IT" sz="2000" dirty="0">
              <a:latin typeface="+mn-lt"/>
            </a:endParaRPr>
          </a:p>
        </p:txBody>
      </p:sp>
      <p:sp>
        <p:nvSpPr>
          <p:cNvPr id="20" name="Figura a mano libera 8"/>
          <p:cNvSpPr/>
          <p:nvPr/>
        </p:nvSpPr>
        <p:spPr>
          <a:xfrm>
            <a:off x="255068" y="6257195"/>
            <a:ext cx="12626485" cy="646022"/>
          </a:xfrm>
          <a:custGeom>
            <a:avLst/>
            <a:gdLst>
              <a:gd name="connsiteX0" fmla="*/ 0 w 4018046"/>
              <a:gd name="connsiteY0" fmla="*/ 205578 h 1233445"/>
              <a:gd name="connsiteX1" fmla="*/ 205578 w 4018046"/>
              <a:gd name="connsiteY1" fmla="*/ 0 h 1233445"/>
              <a:gd name="connsiteX2" fmla="*/ 3812468 w 4018046"/>
              <a:gd name="connsiteY2" fmla="*/ 0 h 1233445"/>
              <a:gd name="connsiteX3" fmla="*/ 4018046 w 4018046"/>
              <a:gd name="connsiteY3" fmla="*/ 205578 h 1233445"/>
              <a:gd name="connsiteX4" fmla="*/ 4018046 w 4018046"/>
              <a:gd name="connsiteY4" fmla="*/ 1027867 h 1233445"/>
              <a:gd name="connsiteX5" fmla="*/ 3812468 w 4018046"/>
              <a:gd name="connsiteY5" fmla="*/ 1233445 h 1233445"/>
              <a:gd name="connsiteX6" fmla="*/ 205578 w 4018046"/>
              <a:gd name="connsiteY6" fmla="*/ 1233445 h 1233445"/>
              <a:gd name="connsiteX7" fmla="*/ 0 w 4018046"/>
              <a:gd name="connsiteY7" fmla="*/ 1027867 h 1233445"/>
              <a:gd name="connsiteX8" fmla="*/ 0 w 4018046"/>
              <a:gd name="connsiteY8" fmla="*/ 205578 h 1233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18046" h="1233445">
                <a:moveTo>
                  <a:pt x="0" y="205578"/>
                </a:moveTo>
                <a:cubicBezTo>
                  <a:pt x="0" y="92040"/>
                  <a:pt x="92040" y="0"/>
                  <a:pt x="205578" y="0"/>
                </a:cubicBezTo>
                <a:lnTo>
                  <a:pt x="3812468" y="0"/>
                </a:lnTo>
                <a:cubicBezTo>
                  <a:pt x="3926006" y="0"/>
                  <a:pt x="4018046" y="92040"/>
                  <a:pt x="4018046" y="205578"/>
                </a:cubicBezTo>
                <a:lnTo>
                  <a:pt x="4018046" y="1027867"/>
                </a:lnTo>
                <a:cubicBezTo>
                  <a:pt x="4018046" y="1141405"/>
                  <a:pt x="3926006" y="1233445"/>
                  <a:pt x="3812468" y="1233445"/>
                </a:cubicBezTo>
                <a:lnTo>
                  <a:pt x="205578" y="1233445"/>
                </a:lnTo>
                <a:cubicBezTo>
                  <a:pt x="92040" y="1233445"/>
                  <a:pt x="0" y="1141405"/>
                  <a:pt x="0" y="1027867"/>
                </a:cubicBezTo>
                <a:lnTo>
                  <a:pt x="0" y="205578"/>
                </a:lnTo>
                <a:close/>
              </a:path>
            </a:pathLst>
          </a:custGeom>
          <a:solidFill>
            <a:srgbClr val="002060">
              <a:alpha val="61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txBody>
          <a:bodyPr spcFirstLastPara="0" vert="horz" wrap="square" lIns="110490" tIns="110490" rIns="110490" bIns="110490" numCol="1" spcCol="1270" anchor="ctr" anchorCtr="0">
            <a:noAutofit/>
          </a:bodyPr>
          <a:lstStyle/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ysClr val="window" lastClr="FFFFFF"/>
                </a:solidFill>
                <a:latin typeface="+mn-lt"/>
              </a:rPr>
              <a:t>Rapporti con la stampa (interviste, comunicati stampa e lettere)</a:t>
            </a:r>
            <a:endParaRPr lang="it-IT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9768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1964" y="1137320"/>
            <a:ext cx="12052661" cy="748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267" b="1" dirty="0">
                <a:solidFill>
                  <a:schemeClr val="bg1"/>
                </a:solidFill>
              </a:rPr>
              <a:t>Gruppi di Lavoro (attuali)</a:t>
            </a:r>
          </a:p>
        </p:txBody>
      </p:sp>
      <p:grpSp>
        <p:nvGrpSpPr>
          <p:cNvPr id="8" name="Gruppo 7"/>
          <p:cNvGrpSpPr/>
          <p:nvPr/>
        </p:nvGrpSpPr>
        <p:grpSpPr>
          <a:xfrm>
            <a:off x="1195686" y="1966220"/>
            <a:ext cx="4176464" cy="4859732"/>
            <a:chOff x="4526711" y="1334347"/>
            <a:chExt cx="4374138" cy="5500284"/>
          </a:xfrm>
        </p:grpSpPr>
        <p:sp>
          <p:nvSpPr>
            <p:cNvPr id="9" name="Figura a mano libera 3"/>
            <p:cNvSpPr/>
            <p:nvPr/>
          </p:nvSpPr>
          <p:spPr>
            <a:xfrm>
              <a:off x="4526711" y="1334347"/>
              <a:ext cx="4374138" cy="1767293"/>
            </a:xfrm>
            <a:custGeom>
              <a:avLst/>
              <a:gdLst>
                <a:gd name="connsiteX0" fmla="*/ 0 w 4374138"/>
                <a:gd name="connsiteY0" fmla="*/ 294555 h 1767293"/>
                <a:gd name="connsiteX1" fmla="*/ 294555 w 4374138"/>
                <a:gd name="connsiteY1" fmla="*/ 0 h 1767293"/>
                <a:gd name="connsiteX2" fmla="*/ 4079583 w 4374138"/>
                <a:gd name="connsiteY2" fmla="*/ 0 h 1767293"/>
                <a:gd name="connsiteX3" fmla="*/ 4374138 w 4374138"/>
                <a:gd name="connsiteY3" fmla="*/ 294555 h 1767293"/>
                <a:gd name="connsiteX4" fmla="*/ 4374138 w 4374138"/>
                <a:gd name="connsiteY4" fmla="*/ 1472738 h 1767293"/>
                <a:gd name="connsiteX5" fmla="*/ 4079583 w 4374138"/>
                <a:gd name="connsiteY5" fmla="*/ 1767293 h 1767293"/>
                <a:gd name="connsiteX6" fmla="*/ 294555 w 4374138"/>
                <a:gd name="connsiteY6" fmla="*/ 1767293 h 1767293"/>
                <a:gd name="connsiteX7" fmla="*/ 0 w 4374138"/>
                <a:gd name="connsiteY7" fmla="*/ 1472738 h 1767293"/>
                <a:gd name="connsiteX8" fmla="*/ 0 w 4374138"/>
                <a:gd name="connsiteY8" fmla="*/ 294555 h 1767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4138" h="1767293">
                  <a:moveTo>
                    <a:pt x="0" y="294555"/>
                  </a:moveTo>
                  <a:cubicBezTo>
                    <a:pt x="0" y="131877"/>
                    <a:pt x="131877" y="0"/>
                    <a:pt x="294555" y="0"/>
                  </a:cubicBezTo>
                  <a:lnTo>
                    <a:pt x="4079583" y="0"/>
                  </a:lnTo>
                  <a:cubicBezTo>
                    <a:pt x="4242261" y="0"/>
                    <a:pt x="4374138" y="131877"/>
                    <a:pt x="4374138" y="294555"/>
                  </a:cubicBezTo>
                  <a:lnTo>
                    <a:pt x="4374138" y="1472738"/>
                  </a:lnTo>
                  <a:cubicBezTo>
                    <a:pt x="4374138" y="1635416"/>
                    <a:pt x="4242261" y="1767293"/>
                    <a:pt x="4079583" y="1767293"/>
                  </a:cubicBezTo>
                  <a:lnTo>
                    <a:pt x="294555" y="1767293"/>
                  </a:lnTo>
                  <a:cubicBezTo>
                    <a:pt x="131877" y="1767293"/>
                    <a:pt x="0" y="1635416"/>
                    <a:pt x="0" y="1472738"/>
                  </a:cubicBezTo>
                  <a:lnTo>
                    <a:pt x="0" y="294555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24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Fiscalità Imprese OIC-</a:t>
              </a:r>
              <a:r>
                <a:rPr lang="it-IT" sz="2400" b="1" dirty="0" err="1">
                  <a:solidFill>
                    <a:sysClr val="window" lastClr="FFFFFF"/>
                  </a:solidFill>
                  <a:latin typeface="Calibri"/>
                  <a:cs typeface="Arial"/>
                </a:rPr>
                <a:t>adopter</a:t>
              </a:r>
              <a:endParaRPr lang="it-IT" sz="2400" b="1" dirty="0">
                <a:solidFill>
                  <a:sysClr val="window" lastClr="FFFFFF"/>
                </a:solidFill>
                <a:latin typeface="Calibri"/>
                <a:cs typeface="Arial"/>
              </a:endParaRPr>
            </a:p>
          </p:txBody>
        </p:sp>
        <p:sp>
          <p:nvSpPr>
            <p:cNvPr id="10" name="Figura a mano libera 8"/>
            <p:cNvSpPr/>
            <p:nvPr/>
          </p:nvSpPr>
          <p:spPr>
            <a:xfrm>
              <a:off x="4526711" y="3211680"/>
              <a:ext cx="4374138" cy="1767293"/>
            </a:xfrm>
            <a:custGeom>
              <a:avLst/>
              <a:gdLst>
                <a:gd name="connsiteX0" fmla="*/ 0 w 4374138"/>
                <a:gd name="connsiteY0" fmla="*/ 294555 h 1767293"/>
                <a:gd name="connsiteX1" fmla="*/ 294555 w 4374138"/>
                <a:gd name="connsiteY1" fmla="*/ 0 h 1767293"/>
                <a:gd name="connsiteX2" fmla="*/ 4079583 w 4374138"/>
                <a:gd name="connsiteY2" fmla="*/ 0 h 1767293"/>
                <a:gd name="connsiteX3" fmla="*/ 4374138 w 4374138"/>
                <a:gd name="connsiteY3" fmla="*/ 294555 h 1767293"/>
                <a:gd name="connsiteX4" fmla="*/ 4374138 w 4374138"/>
                <a:gd name="connsiteY4" fmla="*/ 1472738 h 1767293"/>
                <a:gd name="connsiteX5" fmla="*/ 4079583 w 4374138"/>
                <a:gd name="connsiteY5" fmla="*/ 1767293 h 1767293"/>
                <a:gd name="connsiteX6" fmla="*/ 294555 w 4374138"/>
                <a:gd name="connsiteY6" fmla="*/ 1767293 h 1767293"/>
                <a:gd name="connsiteX7" fmla="*/ 0 w 4374138"/>
                <a:gd name="connsiteY7" fmla="*/ 1472738 h 1767293"/>
                <a:gd name="connsiteX8" fmla="*/ 0 w 4374138"/>
                <a:gd name="connsiteY8" fmla="*/ 294555 h 1767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4138" h="1767293">
                  <a:moveTo>
                    <a:pt x="0" y="294555"/>
                  </a:moveTo>
                  <a:cubicBezTo>
                    <a:pt x="0" y="131877"/>
                    <a:pt x="131877" y="0"/>
                    <a:pt x="294555" y="0"/>
                  </a:cubicBezTo>
                  <a:lnTo>
                    <a:pt x="4079583" y="0"/>
                  </a:lnTo>
                  <a:cubicBezTo>
                    <a:pt x="4242261" y="0"/>
                    <a:pt x="4374138" y="131877"/>
                    <a:pt x="4374138" y="294555"/>
                  </a:cubicBezTo>
                  <a:lnTo>
                    <a:pt x="4374138" y="1472738"/>
                  </a:lnTo>
                  <a:cubicBezTo>
                    <a:pt x="4374138" y="1635416"/>
                    <a:pt x="4242261" y="1767293"/>
                    <a:pt x="4079583" y="1767293"/>
                  </a:cubicBezTo>
                  <a:lnTo>
                    <a:pt x="294555" y="1767293"/>
                  </a:lnTo>
                  <a:cubicBezTo>
                    <a:pt x="131877" y="1767293"/>
                    <a:pt x="0" y="1635416"/>
                    <a:pt x="0" y="1472738"/>
                  </a:cubicBezTo>
                  <a:lnTo>
                    <a:pt x="0" y="294555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24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Massimario sentenze tributarie di merito</a:t>
              </a:r>
            </a:p>
          </p:txBody>
        </p:sp>
        <p:sp>
          <p:nvSpPr>
            <p:cNvPr id="11" name="Figura a mano libera 9"/>
            <p:cNvSpPr/>
            <p:nvPr/>
          </p:nvSpPr>
          <p:spPr>
            <a:xfrm>
              <a:off x="4526711" y="5067338"/>
              <a:ext cx="4374138" cy="1767293"/>
            </a:xfrm>
            <a:custGeom>
              <a:avLst/>
              <a:gdLst>
                <a:gd name="connsiteX0" fmla="*/ 0 w 4374138"/>
                <a:gd name="connsiteY0" fmla="*/ 294555 h 1767293"/>
                <a:gd name="connsiteX1" fmla="*/ 294555 w 4374138"/>
                <a:gd name="connsiteY1" fmla="*/ 0 h 1767293"/>
                <a:gd name="connsiteX2" fmla="*/ 4079583 w 4374138"/>
                <a:gd name="connsiteY2" fmla="*/ 0 h 1767293"/>
                <a:gd name="connsiteX3" fmla="*/ 4374138 w 4374138"/>
                <a:gd name="connsiteY3" fmla="*/ 294555 h 1767293"/>
                <a:gd name="connsiteX4" fmla="*/ 4374138 w 4374138"/>
                <a:gd name="connsiteY4" fmla="*/ 1472738 h 1767293"/>
                <a:gd name="connsiteX5" fmla="*/ 4079583 w 4374138"/>
                <a:gd name="connsiteY5" fmla="*/ 1767293 h 1767293"/>
                <a:gd name="connsiteX6" fmla="*/ 294555 w 4374138"/>
                <a:gd name="connsiteY6" fmla="*/ 1767293 h 1767293"/>
                <a:gd name="connsiteX7" fmla="*/ 0 w 4374138"/>
                <a:gd name="connsiteY7" fmla="*/ 1472738 h 1767293"/>
                <a:gd name="connsiteX8" fmla="*/ 0 w 4374138"/>
                <a:gd name="connsiteY8" fmla="*/ 294555 h 1767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4138" h="1767293">
                  <a:moveTo>
                    <a:pt x="0" y="294555"/>
                  </a:moveTo>
                  <a:cubicBezTo>
                    <a:pt x="0" y="131877"/>
                    <a:pt x="131877" y="0"/>
                    <a:pt x="294555" y="0"/>
                  </a:cubicBezTo>
                  <a:lnTo>
                    <a:pt x="4079583" y="0"/>
                  </a:lnTo>
                  <a:cubicBezTo>
                    <a:pt x="4242261" y="0"/>
                    <a:pt x="4374138" y="131877"/>
                    <a:pt x="4374138" y="294555"/>
                  </a:cubicBezTo>
                  <a:lnTo>
                    <a:pt x="4374138" y="1472738"/>
                  </a:lnTo>
                  <a:cubicBezTo>
                    <a:pt x="4374138" y="1635416"/>
                    <a:pt x="4242261" y="1767293"/>
                    <a:pt x="4079583" y="1767293"/>
                  </a:cubicBezTo>
                  <a:lnTo>
                    <a:pt x="294555" y="1767293"/>
                  </a:lnTo>
                  <a:cubicBezTo>
                    <a:pt x="131877" y="1767293"/>
                    <a:pt x="0" y="1635416"/>
                    <a:pt x="0" y="1472738"/>
                  </a:cubicBezTo>
                  <a:lnTo>
                    <a:pt x="0" y="294555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24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Indici sintetici</a:t>
              </a:r>
              <a:br>
                <a:rPr lang="it-IT" sz="2400" b="1" dirty="0">
                  <a:solidFill>
                    <a:sysClr val="window" lastClr="FFFFFF"/>
                  </a:solidFill>
                  <a:latin typeface="Calibri"/>
                  <a:cs typeface="Arial"/>
                </a:rPr>
              </a:br>
              <a:r>
                <a:rPr lang="it-IT" sz="24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di affidabilità</a:t>
              </a:r>
            </a:p>
          </p:txBody>
        </p:sp>
      </p:grpSp>
      <p:grpSp>
        <p:nvGrpSpPr>
          <p:cNvPr id="12" name="Gruppo 11"/>
          <p:cNvGrpSpPr/>
          <p:nvPr/>
        </p:nvGrpSpPr>
        <p:grpSpPr>
          <a:xfrm>
            <a:off x="6092230" y="2156118"/>
            <a:ext cx="4320480" cy="3949754"/>
            <a:chOff x="4526711" y="1356021"/>
            <a:chExt cx="4374138" cy="3622952"/>
          </a:xfrm>
        </p:grpSpPr>
        <p:sp>
          <p:nvSpPr>
            <p:cNvPr id="13" name="Figura a mano libera 11"/>
            <p:cNvSpPr/>
            <p:nvPr/>
          </p:nvSpPr>
          <p:spPr>
            <a:xfrm>
              <a:off x="4526711" y="1356021"/>
              <a:ext cx="4374138" cy="1767293"/>
            </a:xfrm>
            <a:custGeom>
              <a:avLst/>
              <a:gdLst>
                <a:gd name="connsiteX0" fmla="*/ 0 w 4374138"/>
                <a:gd name="connsiteY0" fmla="*/ 294555 h 1767293"/>
                <a:gd name="connsiteX1" fmla="*/ 294555 w 4374138"/>
                <a:gd name="connsiteY1" fmla="*/ 0 h 1767293"/>
                <a:gd name="connsiteX2" fmla="*/ 4079583 w 4374138"/>
                <a:gd name="connsiteY2" fmla="*/ 0 h 1767293"/>
                <a:gd name="connsiteX3" fmla="*/ 4374138 w 4374138"/>
                <a:gd name="connsiteY3" fmla="*/ 294555 h 1767293"/>
                <a:gd name="connsiteX4" fmla="*/ 4374138 w 4374138"/>
                <a:gd name="connsiteY4" fmla="*/ 1472738 h 1767293"/>
                <a:gd name="connsiteX5" fmla="*/ 4079583 w 4374138"/>
                <a:gd name="connsiteY5" fmla="*/ 1767293 h 1767293"/>
                <a:gd name="connsiteX6" fmla="*/ 294555 w 4374138"/>
                <a:gd name="connsiteY6" fmla="*/ 1767293 h 1767293"/>
                <a:gd name="connsiteX7" fmla="*/ 0 w 4374138"/>
                <a:gd name="connsiteY7" fmla="*/ 1472738 h 1767293"/>
                <a:gd name="connsiteX8" fmla="*/ 0 w 4374138"/>
                <a:gd name="connsiteY8" fmla="*/ 294555 h 1767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4138" h="1767293">
                  <a:moveTo>
                    <a:pt x="0" y="294555"/>
                  </a:moveTo>
                  <a:cubicBezTo>
                    <a:pt x="0" y="131877"/>
                    <a:pt x="131877" y="0"/>
                    <a:pt x="294555" y="0"/>
                  </a:cubicBezTo>
                  <a:lnTo>
                    <a:pt x="4079583" y="0"/>
                  </a:lnTo>
                  <a:cubicBezTo>
                    <a:pt x="4242261" y="0"/>
                    <a:pt x="4374138" y="131877"/>
                    <a:pt x="4374138" y="294555"/>
                  </a:cubicBezTo>
                  <a:lnTo>
                    <a:pt x="4374138" y="1472738"/>
                  </a:lnTo>
                  <a:cubicBezTo>
                    <a:pt x="4374138" y="1635416"/>
                    <a:pt x="4242261" y="1767293"/>
                    <a:pt x="4079583" y="1767293"/>
                  </a:cubicBezTo>
                  <a:lnTo>
                    <a:pt x="294555" y="1767293"/>
                  </a:lnTo>
                  <a:cubicBezTo>
                    <a:pt x="131877" y="1767293"/>
                    <a:pt x="0" y="1635416"/>
                    <a:pt x="0" y="1472738"/>
                  </a:cubicBezTo>
                  <a:lnTo>
                    <a:pt x="0" y="294555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24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Fatturazione elettronica</a:t>
              </a:r>
            </a:p>
          </p:txBody>
        </p:sp>
        <p:sp>
          <p:nvSpPr>
            <p:cNvPr id="14" name="Figura a mano libera 12"/>
            <p:cNvSpPr/>
            <p:nvPr/>
          </p:nvSpPr>
          <p:spPr>
            <a:xfrm>
              <a:off x="4526711" y="3211680"/>
              <a:ext cx="4374138" cy="1767293"/>
            </a:xfrm>
            <a:custGeom>
              <a:avLst/>
              <a:gdLst>
                <a:gd name="connsiteX0" fmla="*/ 0 w 4374138"/>
                <a:gd name="connsiteY0" fmla="*/ 294555 h 1767293"/>
                <a:gd name="connsiteX1" fmla="*/ 294555 w 4374138"/>
                <a:gd name="connsiteY1" fmla="*/ 0 h 1767293"/>
                <a:gd name="connsiteX2" fmla="*/ 4079583 w 4374138"/>
                <a:gd name="connsiteY2" fmla="*/ 0 h 1767293"/>
                <a:gd name="connsiteX3" fmla="*/ 4374138 w 4374138"/>
                <a:gd name="connsiteY3" fmla="*/ 294555 h 1767293"/>
                <a:gd name="connsiteX4" fmla="*/ 4374138 w 4374138"/>
                <a:gd name="connsiteY4" fmla="*/ 1472738 h 1767293"/>
                <a:gd name="connsiteX5" fmla="*/ 4079583 w 4374138"/>
                <a:gd name="connsiteY5" fmla="*/ 1767293 h 1767293"/>
                <a:gd name="connsiteX6" fmla="*/ 294555 w 4374138"/>
                <a:gd name="connsiteY6" fmla="*/ 1767293 h 1767293"/>
                <a:gd name="connsiteX7" fmla="*/ 0 w 4374138"/>
                <a:gd name="connsiteY7" fmla="*/ 1472738 h 1767293"/>
                <a:gd name="connsiteX8" fmla="*/ 0 w 4374138"/>
                <a:gd name="connsiteY8" fmla="*/ 294555 h 1767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374138" h="1767293">
                  <a:moveTo>
                    <a:pt x="0" y="294555"/>
                  </a:moveTo>
                  <a:cubicBezTo>
                    <a:pt x="0" y="131877"/>
                    <a:pt x="131877" y="0"/>
                    <a:pt x="294555" y="0"/>
                  </a:cubicBezTo>
                  <a:lnTo>
                    <a:pt x="4079583" y="0"/>
                  </a:lnTo>
                  <a:cubicBezTo>
                    <a:pt x="4242261" y="0"/>
                    <a:pt x="4374138" y="131877"/>
                    <a:pt x="4374138" y="294555"/>
                  </a:cubicBezTo>
                  <a:lnTo>
                    <a:pt x="4374138" y="1472738"/>
                  </a:lnTo>
                  <a:cubicBezTo>
                    <a:pt x="4374138" y="1635416"/>
                    <a:pt x="4242261" y="1767293"/>
                    <a:pt x="4079583" y="1767293"/>
                  </a:cubicBezTo>
                  <a:lnTo>
                    <a:pt x="294555" y="1767293"/>
                  </a:lnTo>
                  <a:cubicBezTo>
                    <a:pt x="131877" y="1767293"/>
                    <a:pt x="0" y="1635416"/>
                    <a:pt x="0" y="1472738"/>
                  </a:cubicBezTo>
                  <a:lnTo>
                    <a:pt x="0" y="294555"/>
                  </a:lnTo>
                  <a:close/>
                </a:path>
              </a:pathLst>
            </a:custGeom>
            <a:solidFill>
              <a:srgbClr val="002060">
                <a:alpha val="61000"/>
              </a:srgb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pPr algn="ctr" defTabSz="1289050">
                <a:lnSpc>
                  <a:spcPct val="90000"/>
                </a:lnSpc>
                <a:spcAft>
                  <a:spcPct val="35000"/>
                </a:spcAft>
              </a:pPr>
              <a:r>
                <a:rPr lang="it-IT" sz="2400" b="1" dirty="0">
                  <a:solidFill>
                    <a:sysClr val="window" lastClr="FFFFFF"/>
                  </a:solidFill>
                  <a:latin typeface="Calibri"/>
                  <a:cs typeface="Arial"/>
                </a:rPr>
                <a:t>Fiscalità Internazionale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68212996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1795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1795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2013</TotalTime>
  <Words>494</Words>
  <Application>Microsoft Office PowerPoint</Application>
  <PresentationFormat>Personalizzato</PresentationFormat>
  <Paragraphs>90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MAP Servizi S.r.l.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mastrogiacomo</dc:creator>
  <cp:lastModifiedBy>sistema</cp:lastModifiedBy>
  <cp:revision>252</cp:revision>
  <cp:lastPrinted>2017-03-23T08:27:30Z</cp:lastPrinted>
  <dcterms:created xsi:type="dcterms:W3CDTF">2011-01-27T10:33:17Z</dcterms:created>
  <dcterms:modified xsi:type="dcterms:W3CDTF">2017-07-28T10:50:20Z</dcterms:modified>
</cp:coreProperties>
</file>